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5.xml" ContentType="application/vnd.openxmlformats-officedocument.them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74" r:id="rId3"/>
    <p:sldMasterId id="2147483686" r:id="rId4"/>
  </p:sldMasterIdLst>
  <p:notesMasterIdLst>
    <p:notesMasterId r:id="rId14"/>
  </p:notesMasterIdLst>
  <p:sldIdLst>
    <p:sldId id="258" r:id="rId5"/>
    <p:sldId id="273" r:id="rId6"/>
    <p:sldId id="263" r:id="rId7"/>
    <p:sldId id="271" r:id="rId8"/>
    <p:sldId id="270" r:id="rId9"/>
    <p:sldId id="262" r:id="rId10"/>
    <p:sldId id="261" r:id="rId11"/>
    <p:sldId id="272" r:id="rId12"/>
    <p:sldId id="274" r:id="rId13"/>
  </p:sldIdLst>
  <p:sldSz cx="9144000" cy="6858000" type="screen4x3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2" autoAdjust="0"/>
    <p:restoredTop sz="94624" autoAdjust="0"/>
  </p:normalViewPr>
  <p:slideViewPr>
    <p:cSldViewPr>
      <p:cViewPr varScale="1">
        <p:scale>
          <a:sx n="65" d="100"/>
          <a:sy n="65" d="100"/>
        </p:scale>
        <p:origin x="-1452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18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ED7AD4-9936-4079-B994-2951C14054CF}" type="datetimeFigureOut">
              <a:rPr lang="sv-SE" smtClean="0"/>
              <a:pPr/>
              <a:t>2015-04-24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2459A3-C766-489F-89F2-E78FEDC39762}" type="slidenum">
              <a:rPr lang="sv-SE" smtClean="0"/>
              <a:pPr/>
              <a:t>‹#›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8970E8-606E-544E-9196-A0321FFF4315}" type="slidenum">
              <a:rPr lang="sv-SE" smtClean="0">
                <a:solidFill>
                  <a:prstClr val="black"/>
                </a:solidFill>
              </a:rPr>
              <a:pPr/>
              <a:t>1</a:t>
            </a:fld>
            <a:endParaRPr lang="sv-S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856941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 descr="GBGstad-PPT-BKGR.jpg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 flipH="1">
            <a:off x="0" y="0"/>
            <a:ext cx="9143999" cy="6857999"/>
          </a:xfrm>
          <a:prstGeom prst="rect">
            <a:avLst/>
          </a:prstGeom>
        </p:spPr>
      </p:pic>
      <p:cxnSp>
        <p:nvCxnSpPr>
          <p:cNvPr id="13" name="Rak 12"/>
          <p:cNvCxnSpPr/>
          <p:nvPr userDrawn="1"/>
        </p:nvCxnSpPr>
        <p:spPr>
          <a:xfrm>
            <a:off x="2369561" y="2295525"/>
            <a:ext cx="0" cy="2266950"/>
          </a:xfrm>
          <a:prstGeom prst="line">
            <a:avLst/>
          </a:prstGeom>
          <a:ln w="9525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Bildobjekt 7" descr="gbg_st_cmyk_neg-01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828000" y="2588779"/>
            <a:ext cx="898553" cy="1424063"/>
          </a:xfrm>
          <a:prstGeom prst="rect">
            <a:avLst/>
          </a:prstGeom>
        </p:spPr>
      </p:pic>
      <p:sp>
        <p:nvSpPr>
          <p:cNvPr id="10" name="Rubrik 4"/>
          <p:cNvSpPr>
            <a:spLocks noGrp="1"/>
          </p:cNvSpPr>
          <p:nvPr>
            <p:ph type="title" hasCustomPrompt="1"/>
          </p:nvPr>
        </p:nvSpPr>
        <p:spPr>
          <a:xfrm>
            <a:off x="2980338" y="2405247"/>
            <a:ext cx="5486252" cy="985563"/>
          </a:xfrm>
        </p:spPr>
        <p:txBody>
          <a:bodyPr wrap="square" anchor="b">
            <a:noAutofit/>
          </a:bodyPr>
          <a:lstStyle>
            <a:lvl1pPr>
              <a:lnSpc>
                <a:spcPct val="100000"/>
              </a:lnSpc>
              <a:defRPr sz="5000">
                <a:solidFill>
                  <a:schemeClr val="bg1"/>
                </a:solidFill>
              </a:defRPr>
            </a:lvl1pPr>
          </a:lstStyle>
          <a:p>
            <a:r>
              <a:rPr lang="sv-SE" dirty="0" smtClean="0"/>
              <a:t>Rubrik</a:t>
            </a:r>
            <a:endParaRPr lang="sv-SE" dirty="0"/>
          </a:p>
        </p:txBody>
      </p:sp>
      <p:sp>
        <p:nvSpPr>
          <p:cNvPr id="11" name="Platshållare för text 11"/>
          <p:cNvSpPr>
            <a:spLocks noGrp="1"/>
          </p:cNvSpPr>
          <p:nvPr>
            <p:ph type="body" sz="quarter" idx="14" hasCustomPrompt="1"/>
          </p:nvPr>
        </p:nvSpPr>
        <p:spPr>
          <a:xfrm>
            <a:off x="2999516" y="3563637"/>
            <a:ext cx="5475620" cy="307777"/>
          </a:xfrm>
        </p:spPr>
        <p:txBody>
          <a:bodyPr wrap="square">
            <a:spAutoFit/>
          </a:bodyPr>
          <a:lstStyle>
            <a:lvl1pPr marL="0" indent="0"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 smtClean="0"/>
              <a:t>Eventuell underrubrik</a:t>
            </a:r>
          </a:p>
        </p:txBody>
      </p:sp>
    </p:spTree>
    <p:extLst>
      <p:ext uri="{BB962C8B-B14F-4D97-AF65-F5344CB8AC3E}">
        <p14:creationId xmlns:p14="http://schemas.microsoft.com/office/powerpoint/2010/main" xmlns="" val="185481531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grafik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innehåll 7"/>
          <p:cNvSpPr>
            <a:spLocks noGrp="1"/>
          </p:cNvSpPr>
          <p:nvPr>
            <p:ph sz="quarter" idx="13" hasCustomPrompt="1"/>
          </p:nvPr>
        </p:nvSpPr>
        <p:spPr>
          <a:xfrm>
            <a:off x="179388" y="1368000"/>
            <a:ext cx="5364000" cy="4824000"/>
          </a:xfrm>
          <a:solidFill>
            <a:schemeClr val="bg1">
              <a:lumMod val="95000"/>
            </a:schemeClr>
          </a:solidFill>
        </p:spPr>
        <p:txBody>
          <a:bodyPr lIns="180000" tIns="180000"/>
          <a:lstStyle>
            <a:lvl1pPr>
              <a:defRPr sz="1200" i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sv-SE" dirty="0" smtClean="0"/>
              <a:t>Klicka på en av ikonerna för att infoga bild, diagram, film etc.</a:t>
            </a:r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0"/>
          </p:nvPr>
        </p:nvSpPr>
        <p:spPr>
          <a:xfrm>
            <a:off x="522000" y="6269050"/>
            <a:ext cx="2895600" cy="417575"/>
          </a:xfrm>
        </p:spPr>
        <p:txBody>
          <a:bodyPr/>
          <a:lstStyle/>
          <a:p>
            <a:r>
              <a:rPr lang="en-GB" smtClean="0">
                <a:solidFill>
                  <a:prstClr val="white"/>
                </a:solidFill>
              </a:rPr>
              <a:t>HÅLLBAR STAD – ÖPPEN FÖR VÄRLDEN </a:t>
            </a: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B980A4-8073-2E47-BD49-CDC58DACAC28}" type="slidenum">
              <a:rPr lang="sv-SE" smtClean="0">
                <a:solidFill>
                  <a:prstClr val="white"/>
                </a:solidFill>
              </a:rPr>
              <a:pPr/>
              <a:t>‹#›</a:t>
            </a:fld>
            <a:endParaRPr lang="sv-SE" dirty="0">
              <a:solidFill>
                <a:prstClr val="white"/>
              </a:solidFill>
            </a:endParaRPr>
          </a:p>
        </p:txBody>
      </p:sp>
      <p:sp>
        <p:nvSpPr>
          <p:cNvPr id="9" name="Platshållare för text 8"/>
          <p:cNvSpPr>
            <a:spLocks noGrp="1"/>
          </p:cNvSpPr>
          <p:nvPr>
            <p:ph type="body" sz="quarter" idx="14" hasCustomPrompt="1"/>
          </p:nvPr>
        </p:nvSpPr>
        <p:spPr>
          <a:xfrm>
            <a:off x="5889600" y="1440000"/>
            <a:ext cx="2732400" cy="4694400"/>
          </a:xfrm>
        </p:spPr>
        <p:txBody>
          <a:bodyPr/>
          <a:lstStyle/>
          <a:p>
            <a:pPr lvl="0"/>
            <a:r>
              <a:rPr lang="en-US" dirty="0" smtClean="0"/>
              <a:t>Text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endParaRPr lang="en-US" dirty="0" smtClean="0"/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5" name="Rubrik 4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lang="sv-SE" sz="2800" b="1" i="0" u="none" strike="noStrike" baseline="0" smtClean="0"/>
            </a:lvl1pPr>
          </a:lstStyle>
          <a:p>
            <a:r>
              <a:rPr lang="sv-SE" sz="2800" b="1" i="0" u="none" strike="noStrike" baseline="0" dirty="0" smtClean="0">
                <a:solidFill>
                  <a:srgbClr val="2C2C2C"/>
                </a:solidFill>
                <a:latin typeface="Arial"/>
              </a:rPr>
              <a:t>Rubrik </a:t>
            </a:r>
            <a:r>
              <a:rPr lang="sv-SE" sz="2800" b="1" i="0" u="none" strike="noStrike" baseline="0" dirty="0" err="1" smtClean="0">
                <a:solidFill>
                  <a:srgbClr val="2C2C2C"/>
                </a:solidFill>
                <a:latin typeface="Arial"/>
              </a:rPr>
              <a:t>rubrik</a:t>
            </a:r>
            <a:r>
              <a:rPr lang="sv-SE" sz="2800" b="1" i="0" u="none" strike="noStrike" baseline="0" dirty="0" smtClean="0">
                <a:solidFill>
                  <a:srgbClr val="2C2C2C"/>
                </a:solidFill>
                <a:latin typeface="Arial"/>
              </a:rPr>
              <a:t> </a:t>
            </a:r>
            <a:r>
              <a:rPr lang="sv-SE" sz="2800" b="1" i="0" u="none" strike="noStrike" baseline="0" dirty="0" err="1" smtClean="0">
                <a:solidFill>
                  <a:srgbClr val="2C2C2C"/>
                </a:solidFill>
                <a:latin typeface="Arial"/>
              </a:rPr>
              <a:t>rubrik</a:t>
            </a:r>
            <a:endParaRPr lang="sv-SE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grafik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innehåll 7"/>
          <p:cNvSpPr>
            <a:spLocks noGrp="1"/>
          </p:cNvSpPr>
          <p:nvPr>
            <p:ph sz="quarter" idx="13" hasCustomPrompt="1"/>
          </p:nvPr>
        </p:nvSpPr>
        <p:spPr>
          <a:xfrm>
            <a:off x="3582000" y="1368000"/>
            <a:ext cx="5364000" cy="4824000"/>
          </a:xfrm>
          <a:solidFill>
            <a:schemeClr val="bg1">
              <a:lumMod val="95000"/>
            </a:schemeClr>
          </a:solidFill>
        </p:spPr>
        <p:txBody>
          <a:bodyPr lIns="180000" tIns="180000"/>
          <a:lstStyle>
            <a:lvl1pPr>
              <a:defRPr sz="1200" i="1">
                <a:solidFill>
                  <a:schemeClr val="tx1"/>
                </a:solidFill>
              </a:defRPr>
            </a:lvl1pPr>
          </a:lstStyle>
          <a:p>
            <a:pPr lvl="0"/>
            <a:r>
              <a:rPr lang="sv-SE" dirty="0" smtClean="0"/>
              <a:t>Klicka på en av ikonerna för att infoga bild, diagram, film etc.</a:t>
            </a:r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0"/>
          </p:nvPr>
        </p:nvSpPr>
        <p:spPr>
          <a:xfrm>
            <a:off x="522000" y="6269050"/>
            <a:ext cx="2895600" cy="417575"/>
          </a:xfrm>
        </p:spPr>
        <p:txBody>
          <a:bodyPr/>
          <a:lstStyle/>
          <a:p>
            <a:r>
              <a:rPr lang="en-GB" smtClean="0">
                <a:solidFill>
                  <a:prstClr val="white"/>
                </a:solidFill>
              </a:rPr>
              <a:t>HÅLLBAR STAD – ÖPPEN FÖR VÄRLDEN </a:t>
            </a: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B980A4-8073-2E47-BD49-CDC58DACAC28}" type="slidenum">
              <a:rPr lang="sv-SE" smtClean="0">
                <a:solidFill>
                  <a:prstClr val="white"/>
                </a:solidFill>
              </a:rPr>
              <a:pPr/>
              <a:t>‹#›</a:t>
            </a:fld>
            <a:endParaRPr lang="sv-SE" dirty="0">
              <a:solidFill>
                <a:prstClr val="white"/>
              </a:solidFill>
            </a:endParaRPr>
          </a:p>
        </p:txBody>
      </p:sp>
      <p:sp>
        <p:nvSpPr>
          <p:cNvPr id="9" name="Platshållare för text 8"/>
          <p:cNvSpPr>
            <a:spLocks noGrp="1"/>
          </p:cNvSpPr>
          <p:nvPr>
            <p:ph type="body" sz="quarter" idx="14" hasCustomPrompt="1"/>
          </p:nvPr>
        </p:nvSpPr>
        <p:spPr>
          <a:xfrm>
            <a:off x="522000" y="1440000"/>
            <a:ext cx="2732143" cy="4694400"/>
          </a:xfrm>
        </p:spPr>
        <p:txBody>
          <a:bodyPr/>
          <a:lstStyle/>
          <a:p>
            <a:pPr lvl="0"/>
            <a:r>
              <a:rPr lang="en-US" dirty="0" smtClean="0"/>
              <a:t>Text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endParaRPr lang="en-US" dirty="0" smtClean="0"/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5" name="Rubrik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 2"/>
          <p:cNvSpPr>
            <a:spLocks noGrp="1"/>
          </p:cNvSpPr>
          <p:nvPr>
            <p:ph type="pic" sz="quarter" idx="15" hasCustomPrompt="1"/>
          </p:nvPr>
        </p:nvSpPr>
        <p:spPr>
          <a:xfrm>
            <a:off x="2371725" y="176213"/>
            <a:ext cx="6583363" cy="6518275"/>
          </a:xfrm>
          <a:solidFill>
            <a:schemeClr val="accent1"/>
          </a:solidFill>
        </p:spPr>
        <p:txBody>
          <a:bodyPr lIns="180000" tIns="180000" rIns="0"/>
          <a:lstStyle>
            <a:lvl1pPr>
              <a:defRPr sz="1200">
                <a:solidFill>
                  <a:schemeClr val="bg2"/>
                </a:solidFill>
              </a:defRPr>
            </a:lvl1pPr>
          </a:lstStyle>
          <a:p>
            <a:r>
              <a:rPr lang="sv-SE" dirty="0" smtClean="0"/>
              <a:t>Klicka på ikonen för att infoga bild</a:t>
            </a:r>
            <a:endParaRPr lang="sv-SE" dirty="0"/>
          </a:p>
        </p:txBody>
      </p:sp>
      <p:sp>
        <p:nvSpPr>
          <p:cNvPr id="8" name="Rektangel 7"/>
          <p:cNvSpPr/>
          <p:nvPr userDrawn="1"/>
        </p:nvSpPr>
        <p:spPr>
          <a:xfrm>
            <a:off x="190500" y="176213"/>
            <a:ext cx="2180560" cy="65182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sv-SE">
              <a:solidFill>
                <a:prstClr val="white"/>
              </a:solidFill>
            </a:endParaRPr>
          </a:p>
        </p:txBody>
      </p:sp>
      <p:sp>
        <p:nvSpPr>
          <p:cNvPr id="5" name="Rubrik 4"/>
          <p:cNvSpPr>
            <a:spLocks noGrp="1"/>
          </p:cNvSpPr>
          <p:nvPr>
            <p:ph type="title" hasCustomPrompt="1"/>
          </p:nvPr>
        </p:nvSpPr>
        <p:spPr>
          <a:xfrm>
            <a:off x="3181221" y="2238999"/>
            <a:ext cx="5486252" cy="985563"/>
          </a:xfrm>
        </p:spPr>
        <p:txBody>
          <a:bodyPr wrap="square" anchor="b">
            <a:noAutofit/>
          </a:bodyPr>
          <a:lstStyle>
            <a:lvl1pPr>
              <a:lnSpc>
                <a:spcPct val="100000"/>
              </a:lnSpc>
              <a:defRPr sz="5000">
                <a:solidFill>
                  <a:schemeClr val="bg1"/>
                </a:solidFill>
              </a:defRPr>
            </a:lvl1pPr>
          </a:lstStyle>
          <a:p>
            <a:r>
              <a:rPr lang="sv-SE" dirty="0" smtClean="0"/>
              <a:t>Rubrik</a:t>
            </a:r>
            <a:endParaRPr lang="sv-SE" dirty="0"/>
          </a:p>
        </p:txBody>
      </p:sp>
      <p:sp>
        <p:nvSpPr>
          <p:cNvPr id="12" name="Platshållare för text 11"/>
          <p:cNvSpPr>
            <a:spLocks noGrp="1"/>
          </p:cNvSpPr>
          <p:nvPr>
            <p:ph type="body" sz="quarter" idx="14" hasCustomPrompt="1"/>
          </p:nvPr>
        </p:nvSpPr>
        <p:spPr>
          <a:xfrm>
            <a:off x="3200399" y="3556710"/>
            <a:ext cx="5475620" cy="307777"/>
          </a:xfrm>
        </p:spPr>
        <p:txBody>
          <a:bodyPr wrap="square">
            <a:spAutoFit/>
          </a:bodyPr>
          <a:lstStyle>
            <a:lvl1pPr marL="0" indent="0"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 smtClean="0"/>
              <a:t>Eventuell underrubrik</a:t>
            </a:r>
          </a:p>
        </p:txBody>
      </p:sp>
      <p:grpSp>
        <p:nvGrpSpPr>
          <p:cNvPr id="2" name="Grupp 9"/>
          <p:cNvGrpSpPr/>
          <p:nvPr userDrawn="1"/>
        </p:nvGrpSpPr>
        <p:grpSpPr>
          <a:xfrm>
            <a:off x="828000" y="2589373"/>
            <a:ext cx="898553" cy="1424063"/>
            <a:chOff x="828000" y="2716969"/>
            <a:chExt cx="898553" cy="1424063"/>
          </a:xfrm>
        </p:grpSpPr>
        <p:pic>
          <p:nvPicPr>
            <p:cNvPr id="7" name="Bildobjekt 6" descr="gbg_st_cmyk_neg-01.png"/>
            <p:cNvPicPr>
              <a:picLocks noChangeAspect="1"/>
            </p:cNvPicPr>
            <p:nvPr userDrawn="1"/>
          </p:nvPicPr>
          <p:blipFill>
            <a:blip r:embed="rId2" cstate="screen">
              <a:lum bright="-100000"/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>
            <a:xfrm>
              <a:off x="828000" y="3773905"/>
              <a:ext cx="898553" cy="367127"/>
            </a:xfrm>
            <a:prstGeom prst="rect">
              <a:avLst/>
            </a:prstGeom>
          </p:spPr>
        </p:pic>
        <p:pic>
          <p:nvPicPr>
            <p:cNvPr id="9" name="Bildobjekt 8" descr="gbg_st_cmyk_neg-01.png"/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>
            <a:xfrm>
              <a:off x="828000" y="2716969"/>
              <a:ext cx="898553" cy="1056936"/>
            </a:xfrm>
            <a:prstGeom prst="rect">
              <a:avLst/>
            </a:prstGeom>
          </p:spPr>
        </p:pic>
      </p:grpSp>
      <p:sp>
        <p:nvSpPr>
          <p:cNvPr id="6" name="Platshållare för text 5"/>
          <p:cNvSpPr>
            <a:spLocks noGrp="1"/>
          </p:cNvSpPr>
          <p:nvPr>
            <p:ph type="body" sz="quarter" idx="16" hasCustomPrompt="1"/>
          </p:nvPr>
        </p:nvSpPr>
        <p:spPr>
          <a:xfrm>
            <a:off x="3200399" y="3982827"/>
            <a:ext cx="5475619" cy="255887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1600"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sv-SE" dirty="0" smtClean="0"/>
              <a:t>Eventuellt namn på föredragshållaren</a:t>
            </a:r>
          </a:p>
        </p:txBody>
      </p:sp>
    </p:spTree>
    <p:extLst>
      <p:ext uri="{BB962C8B-B14F-4D97-AF65-F5344CB8AC3E}">
        <p14:creationId xmlns:p14="http://schemas.microsoft.com/office/powerpoint/2010/main" xmlns="" val="185481531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 descr="GBGstad-PPT-BKGR.jpg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 flipH="1">
            <a:off x="0" y="0"/>
            <a:ext cx="9143998" cy="6857998"/>
          </a:xfrm>
          <a:prstGeom prst="rect">
            <a:avLst/>
          </a:prstGeom>
        </p:spPr>
      </p:pic>
      <p:pic>
        <p:nvPicPr>
          <p:cNvPr id="11" name="Bildobjekt 10" descr="gbg_st_cmyk_neg-01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8000" y="2588779"/>
            <a:ext cx="898553" cy="1424063"/>
          </a:xfrm>
          <a:prstGeom prst="rect">
            <a:avLst/>
          </a:prstGeom>
        </p:spPr>
      </p:pic>
      <p:cxnSp>
        <p:nvCxnSpPr>
          <p:cNvPr id="8" name="Rak 7"/>
          <p:cNvCxnSpPr/>
          <p:nvPr userDrawn="1"/>
        </p:nvCxnSpPr>
        <p:spPr>
          <a:xfrm>
            <a:off x="2369561" y="2295525"/>
            <a:ext cx="0" cy="2266950"/>
          </a:xfrm>
          <a:prstGeom prst="line">
            <a:avLst/>
          </a:prstGeom>
          <a:ln w="9525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ubrik 4"/>
          <p:cNvSpPr>
            <a:spLocks noGrp="1"/>
          </p:cNvSpPr>
          <p:nvPr>
            <p:ph type="title" hasCustomPrompt="1"/>
          </p:nvPr>
        </p:nvSpPr>
        <p:spPr>
          <a:xfrm>
            <a:off x="2980338" y="2405247"/>
            <a:ext cx="5486252" cy="985563"/>
          </a:xfrm>
        </p:spPr>
        <p:txBody>
          <a:bodyPr wrap="square" anchor="b">
            <a:noAutofit/>
          </a:bodyPr>
          <a:lstStyle>
            <a:lvl1pPr>
              <a:lnSpc>
                <a:spcPct val="100000"/>
              </a:lnSpc>
              <a:defRPr sz="5000">
                <a:solidFill>
                  <a:schemeClr val="bg1"/>
                </a:solidFill>
              </a:defRPr>
            </a:lvl1pPr>
          </a:lstStyle>
          <a:p>
            <a:r>
              <a:rPr lang="sv-SE" dirty="0" smtClean="0"/>
              <a:t>Rubrik</a:t>
            </a:r>
            <a:endParaRPr lang="sv-SE" dirty="0"/>
          </a:p>
        </p:txBody>
      </p:sp>
      <p:sp>
        <p:nvSpPr>
          <p:cNvPr id="7" name="Platshållare för text 11"/>
          <p:cNvSpPr>
            <a:spLocks noGrp="1"/>
          </p:cNvSpPr>
          <p:nvPr>
            <p:ph type="body" sz="quarter" idx="14" hasCustomPrompt="1"/>
          </p:nvPr>
        </p:nvSpPr>
        <p:spPr>
          <a:xfrm>
            <a:off x="2999516" y="3563637"/>
            <a:ext cx="5475620" cy="307777"/>
          </a:xfrm>
        </p:spPr>
        <p:txBody>
          <a:bodyPr wrap="square">
            <a:spAutoFit/>
          </a:bodyPr>
          <a:lstStyle>
            <a:lvl1pPr marL="0" indent="0"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 smtClean="0"/>
              <a:t>Eventuell underrubrik</a:t>
            </a:r>
          </a:p>
        </p:txBody>
      </p:sp>
    </p:spTree>
    <p:extLst>
      <p:ext uri="{BB962C8B-B14F-4D97-AF65-F5344CB8AC3E}">
        <p14:creationId xmlns="" xmlns:p14="http://schemas.microsoft.com/office/powerpoint/2010/main" val="138125761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+ 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ubrik 8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  <p:sp>
        <p:nvSpPr>
          <p:cNvPr id="2" name="Platshållare för bildnummer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CB980A4-8073-2E47-BD49-CDC58DACAC28}" type="slidenum">
              <a:rPr lang="sv-SE" smtClean="0">
                <a:solidFill>
                  <a:prstClr val="white"/>
                </a:solidFill>
              </a:rPr>
              <a:pPr/>
              <a:t>‹#›</a:t>
            </a:fld>
            <a:endParaRPr lang="sv-SE" dirty="0">
              <a:solidFill>
                <a:prstClr val="white"/>
              </a:solidFill>
            </a:endParaRPr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smtClean="0">
                <a:solidFill>
                  <a:prstClr val="white"/>
                </a:solidFill>
              </a:rPr>
              <a:t>HÅLLBAR STAD – ÖPPEN FÖR VÄRLDEN </a:t>
            </a: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0" name="Platshållare för text 12"/>
          <p:cNvSpPr>
            <a:spLocks noGrp="1"/>
          </p:cNvSpPr>
          <p:nvPr>
            <p:ph type="body" sz="quarter" idx="13" hasCustomPrompt="1"/>
          </p:nvPr>
        </p:nvSpPr>
        <p:spPr>
          <a:xfrm>
            <a:off x="522000" y="1440000"/>
            <a:ext cx="8228598" cy="4694400"/>
          </a:xfrm>
        </p:spPr>
        <p:txBody>
          <a:bodyPr/>
          <a:lstStyle/>
          <a:p>
            <a:pPr lvl="0"/>
            <a:r>
              <a:rPr lang="en-US" dirty="0" smtClean="0"/>
              <a:t>Text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endParaRPr lang="en-US" dirty="0" smtClean="0"/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</p:spTree>
    <p:extLst>
      <p:ext uri="{BB962C8B-B14F-4D97-AF65-F5344CB8AC3E}">
        <p14:creationId xmlns="" xmlns:p14="http://schemas.microsoft.com/office/powerpoint/2010/main" val="344125468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+  bild - h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7"/>
          <p:cNvSpPr>
            <a:spLocks noGrp="1"/>
          </p:cNvSpPr>
          <p:nvPr>
            <p:ph type="pic" sz="quarter" idx="13" hasCustomPrompt="1"/>
          </p:nvPr>
        </p:nvSpPr>
        <p:spPr>
          <a:xfrm>
            <a:off x="179868" y="1367999"/>
            <a:ext cx="8763480" cy="4824000"/>
          </a:xfrm>
          <a:solidFill>
            <a:schemeClr val="bg1">
              <a:lumMod val="95000"/>
            </a:schemeClr>
          </a:solidFill>
        </p:spPr>
        <p:txBody>
          <a:bodyPr lIns="180000" tIns="180000"/>
          <a:lstStyle>
            <a:lvl1pPr marL="180000" marR="0" indent="-1800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Tx/>
              <a:buSzTx/>
              <a:buFont typeface="Arial"/>
              <a:buChar char="•"/>
              <a:tabLst/>
              <a:defRPr sz="1200" i="1">
                <a:solidFill>
                  <a:schemeClr val="tx1"/>
                </a:solidFill>
              </a:defRPr>
            </a:lvl1pPr>
          </a:lstStyle>
          <a:p>
            <a:r>
              <a:rPr lang="sv-SE" dirty="0" smtClean="0"/>
              <a:t>Klicka på ikonen för att infoga bild.</a:t>
            </a:r>
          </a:p>
          <a:p>
            <a:endParaRPr lang="sv-SE" dirty="0" smtClean="0"/>
          </a:p>
        </p:txBody>
      </p:sp>
      <p:sp>
        <p:nvSpPr>
          <p:cNvPr id="9" name="Rubrik 8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  <p:sp>
        <p:nvSpPr>
          <p:cNvPr id="2" name="Platshållare för bildnummer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CB980A4-8073-2E47-BD49-CDC58DACAC28}" type="slidenum">
              <a:rPr lang="sv-SE" smtClean="0">
                <a:solidFill>
                  <a:prstClr val="white"/>
                </a:solidFill>
              </a:rPr>
              <a:pPr/>
              <a:t>‹#›</a:t>
            </a:fld>
            <a:endParaRPr lang="sv-SE" dirty="0">
              <a:solidFill>
                <a:prstClr val="white"/>
              </a:solidFill>
            </a:endParaRPr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smtClean="0">
                <a:solidFill>
                  <a:prstClr val="white"/>
                </a:solidFill>
              </a:rPr>
              <a:t>HÅLLBAR STAD – ÖPPEN FÖR VÄRLDEN </a:t>
            </a:r>
            <a:endParaRPr lang="en-GB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3442628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 +  bild - h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7"/>
          <p:cNvSpPr>
            <a:spLocks noGrp="1"/>
          </p:cNvSpPr>
          <p:nvPr>
            <p:ph type="pic" sz="quarter" idx="13" hasCustomPrompt="1"/>
          </p:nvPr>
        </p:nvSpPr>
        <p:spPr>
          <a:xfrm>
            <a:off x="179868" y="1367999"/>
            <a:ext cx="8763480" cy="4824000"/>
          </a:xfrm>
          <a:solidFill>
            <a:schemeClr val="bg1">
              <a:lumMod val="95000"/>
            </a:schemeClr>
          </a:solidFill>
        </p:spPr>
        <p:txBody>
          <a:bodyPr lIns="180000" tIns="180000"/>
          <a:lstStyle>
            <a:lvl1pPr marL="180000" marR="0" indent="-1800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Tx/>
              <a:buSzTx/>
              <a:buFont typeface="Arial"/>
              <a:buChar char="•"/>
              <a:tabLst/>
              <a:defRPr sz="1200" i="1">
                <a:solidFill>
                  <a:schemeClr val="tx1"/>
                </a:solidFill>
              </a:defRPr>
            </a:lvl1pPr>
          </a:lstStyle>
          <a:p>
            <a:r>
              <a:rPr lang="sv-SE" dirty="0" smtClean="0"/>
              <a:t>Klicka på ikonen för att infoga bild.</a:t>
            </a:r>
          </a:p>
          <a:p>
            <a:endParaRPr lang="sv-SE" dirty="0" smtClean="0"/>
          </a:p>
        </p:txBody>
      </p:sp>
      <p:sp>
        <p:nvSpPr>
          <p:cNvPr id="9" name="Rubrik 8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  <p:sp>
        <p:nvSpPr>
          <p:cNvPr id="2" name="Platshållare för bildnummer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CB980A4-8073-2E47-BD49-CDC58DACAC28}" type="slidenum">
              <a:rPr lang="sv-SE" smtClean="0">
                <a:solidFill>
                  <a:prstClr val="white"/>
                </a:solidFill>
              </a:rPr>
              <a:pPr/>
              <a:t>‹#›</a:t>
            </a:fld>
            <a:endParaRPr lang="sv-SE" dirty="0">
              <a:solidFill>
                <a:prstClr val="white"/>
              </a:solidFill>
            </a:endParaRPr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smtClean="0">
                <a:solidFill>
                  <a:prstClr val="white"/>
                </a:solidFill>
              </a:rPr>
              <a:t>HÅLLBAR STAD – ÖPPEN FÖR VÄRLDEN </a:t>
            </a: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6" name="Platshållare för text 4"/>
          <p:cNvSpPr>
            <a:spLocks noGrp="1"/>
          </p:cNvSpPr>
          <p:nvPr>
            <p:ph type="body" sz="quarter" idx="16" hasCustomPrompt="1"/>
          </p:nvPr>
        </p:nvSpPr>
        <p:spPr>
          <a:xfrm>
            <a:off x="4859594" y="2507994"/>
            <a:ext cx="3583858" cy="2757487"/>
          </a:xfrm>
        </p:spPr>
        <p:txBody>
          <a:bodyPr/>
          <a:lstStyle>
            <a:lvl1pPr>
              <a:defRPr b="1"/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dirty="0" smtClean="0"/>
              <a:t>Text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endParaRPr lang="en-US" dirty="0" smtClean="0"/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</p:spTree>
    <p:extLst>
      <p:ext uri="{BB962C8B-B14F-4D97-AF65-F5344CB8AC3E}">
        <p14:creationId xmlns="" xmlns:p14="http://schemas.microsoft.com/office/powerpoint/2010/main" val="261440243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+ grafik - h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sidfot 2"/>
          <p:cNvSpPr>
            <a:spLocks noGrp="1"/>
          </p:cNvSpPr>
          <p:nvPr>
            <p:ph type="ftr" sz="quarter" idx="14"/>
          </p:nvPr>
        </p:nvSpPr>
        <p:spPr>
          <a:xfrm>
            <a:off x="520571" y="6269050"/>
            <a:ext cx="2895600" cy="417575"/>
          </a:xfrm>
        </p:spPr>
        <p:txBody>
          <a:bodyPr/>
          <a:lstStyle/>
          <a:p>
            <a:r>
              <a:rPr lang="sv-SE" dirty="0" smtClean="0">
                <a:solidFill>
                  <a:prstClr val="white"/>
                </a:solidFill>
              </a:rPr>
              <a:t>HÅLLBAR STAD – ÖPPEN FÖR VÄRLDEN </a:t>
            </a: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CB980A4-8073-2E47-BD49-CDC58DACAC28}" type="slidenum">
              <a:rPr lang="sv-SE" smtClean="0">
                <a:solidFill>
                  <a:prstClr val="white"/>
                </a:solidFill>
              </a:rPr>
              <a:pPr/>
              <a:t>‹#›</a:t>
            </a:fld>
            <a:endParaRPr lang="sv-SE" dirty="0">
              <a:solidFill>
                <a:prstClr val="white"/>
              </a:solidFill>
            </a:endParaRPr>
          </a:p>
        </p:txBody>
      </p:sp>
      <p:sp>
        <p:nvSpPr>
          <p:cNvPr id="11" name="Platshållare för innehåll 10"/>
          <p:cNvSpPr>
            <a:spLocks noGrp="1"/>
          </p:cNvSpPr>
          <p:nvPr>
            <p:ph sz="quarter" idx="16" hasCustomPrompt="1"/>
          </p:nvPr>
        </p:nvSpPr>
        <p:spPr>
          <a:xfrm>
            <a:off x="179387" y="1368000"/>
            <a:ext cx="8763959" cy="4824000"/>
          </a:xfrm>
          <a:solidFill>
            <a:schemeClr val="bg1">
              <a:lumMod val="95000"/>
            </a:schemeClr>
          </a:solidFill>
        </p:spPr>
        <p:txBody>
          <a:bodyPr lIns="180000" tIns="180000"/>
          <a:lstStyle>
            <a:lvl1pPr marL="179388" indent="-179388">
              <a:defRPr sz="1200" i="1">
                <a:solidFill>
                  <a:schemeClr val="tx1"/>
                </a:solidFill>
              </a:defRPr>
            </a:lvl1pPr>
            <a:lvl2pPr marL="712788" indent="-266700">
              <a:defRPr sz="2000"/>
            </a:lvl2pPr>
            <a:lvl3pPr marL="712788" indent="-266700">
              <a:defRPr sz="1600"/>
            </a:lvl3pPr>
            <a:lvl4pPr marL="712788" indent="-266700">
              <a:defRPr sz="1600"/>
            </a:lvl4pPr>
            <a:lvl5pPr marL="712788" indent="-266700">
              <a:defRPr sz="1600"/>
            </a:lvl5pPr>
          </a:lstStyle>
          <a:p>
            <a:pPr lvl="0"/>
            <a:r>
              <a:rPr lang="sv-SE" dirty="0" smtClean="0"/>
              <a:t>Klicka på en av ikonerna för att infoga bild, diagram, film etc.</a:t>
            </a:r>
            <a:endParaRPr lang="sv-SE" dirty="0"/>
          </a:p>
        </p:txBody>
      </p:sp>
      <p:sp>
        <p:nvSpPr>
          <p:cNvPr id="4" name="Rubrik 3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</p:spTree>
    <p:extLst>
      <p:ext uri="{BB962C8B-B14F-4D97-AF65-F5344CB8AC3E}">
        <p14:creationId xmlns="" xmlns:p14="http://schemas.microsoft.com/office/powerpoint/2010/main" val="16400543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+ text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sidfot 2"/>
          <p:cNvSpPr>
            <a:spLocks noGrp="1"/>
          </p:cNvSpPr>
          <p:nvPr>
            <p:ph type="ftr" sz="quarter" idx="10"/>
          </p:nvPr>
        </p:nvSpPr>
        <p:spPr>
          <a:xfrm>
            <a:off x="522000" y="6269050"/>
            <a:ext cx="2895600" cy="417575"/>
          </a:xfrm>
        </p:spPr>
        <p:txBody>
          <a:bodyPr/>
          <a:lstStyle/>
          <a:p>
            <a:r>
              <a:rPr lang="en-GB" dirty="0" smtClean="0">
                <a:solidFill>
                  <a:prstClr val="white"/>
                </a:solidFill>
              </a:rPr>
              <a:t>HÅLLBAR STAD – ÖPPEN FÖR VÄRLDEN </a:t>
            </a: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B980A4-8073-2E47-BD49-CDC58DACAC28}" type="slidenum">
              <a:rPr lang="sv-SE" smtClean="0">
                <a:solidFill>
                  <a:prstClr val="white"/>
                </a:solidFill>
              </a:rPr>
              <a:pPr/>
              <a:t>‹#›</a:t>
            </a:fld>
            <a:endParaRPr lang="sv-SE" dirty="0">
              <a:solidFill>
                <a:prstClr val="white"/>
              </a:solidFill>
            </a:endParaRPr>
          </a:p>
        </p:txBody>
      </p:sp>
      <p:sp>
        <p:nvSpPr>
          <p:cNvPr id="10" name="Platshållare för bild 9"/>
          <p:cNvSpPr>
            <a:spLocks noGrp="1"/>
          </p:cNvSpPr>
          <p:nvPr>
            <p:ph type="pic" sz="quarter" idx="12" hasCustomPrompt="1"/>
          </p:nvPr>
        </p:nvSpPr>
        <p:spPr>
          <a:xfrm>
            <a:off x="179866" y="1368000"/>
            <a:ext cx="3060000" cy="4824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lIns="180000" tIns="180000"/>
          <a:lstStyle>
            <a:lvl1pPr>
              <a:defRPr sz="1200" i="1">
                <a:solidFill>
                  <a:schemeClr val="tx1"/>
                </a:solidFill>
              </a:defRPr>
            </a:lvl1pPr>
          </a:lstStyle>
          <a:p>
            <a:r>
              <a:rPr lang="sv-SE" dirty="0" smtClean="0"/>
              <a:t>Klicka på ikonen för att infoga bild.</a:t>
            </a:r>
          </a:p>
        </p:txBody>
      </p:sp>
      <p:sp>
        <p:nvSpPr>
          <p:cNvPr id="13" name="Platshållare för text 12"/>
          <p:cNvSpPr>
            <a:spLocks noGrp="1"/>
          </p:cNvSpPr>
          <p:nvPr>
            <p:ph type="body" sz="quarter" idx="13" hasCustomPrompt="1"/>
          </p:nvPr>
        </p:nvSpPr>
        <p:spPr>
          <a:xfrm>
            <a:off x="3581057" y="1440000"/>
            <a:ext cx="5040000" cy="4694989"/>
          </a:xfrm>
        </p:spPr>
        <p:txBody>
          <a:bodyPr/>
          <a:lstStyle/>
          <a:p>
            <a:pPr lvl="0"/>
            <a:r>
              <a:rPr lang="en-US" dirty="0" smtClean="0"/>
              <a:t>Text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endParaRPr lang="en-US" dirty="0" smtClean="0"/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5" name="Rubrik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</p:spTree>
    <p:extLst>
      <p:ext uri="{BB962C8B-B14F-4D97-AF65-F5344CB8AC3E}">
        <p14:creationId xmlns="" xmlns:p14="http://schemas.microsoft.com/office/powerpoint/2010/main" val="66538392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+ text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sidfot 2"/>
          <p:cNvSpPr>
            <a:spLocks noGrp="1"/>
          </p:cNvSpPr>
          <p:nvPr>
            <p:ph type="ftr" sz="quarter" idx="10"/>
          </p:nvPr>
        </p:nvSpPr>
        <p:spPr>
          <a:xfrm>
            <a:off x="522000" y="6269050"/>
            <a:ext cx="2895600" cy="417575"/>
          </a:xfrm>
        </p:spPr>
        <p:txBody>
          <a:bodyPr/>
          <a:lstStyle/>
          <a:p>
            <a:r>
              <a:rPr lang="en-GB" smtClean="0">
                <a:solidFill>
                  <a:prstClr val="white"/>
                </a:solidFill>
              </a:rPr>
              <a:t>HÅLLBAR STAD – ÖPPEN FÖR VÄRLDEN </a:t>
            </a: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B980A4-8073-2E47-BD49-CDC58DACAC28}" type="slidenum">
              <a:rPr lang="sv-SE" smtClean="0">
                <a:solidFill>
                  <a:prstClr val="white"/>
                </a:solidFill>
              </a:rPr>
              <a:pPr/>
              <a:t>‹#›</a:t>
            </a:fld>
            <a:endParaRPr lang="sv-SE" dirty="0">
              <a:solidFill>
                <a:prstClr val="white"/>
              </a:solidFill>
            </a:endParaRPr>
          </a:p>
        </p:txBody>
      </p:sp>
      <p:sp>
        <p:nvSpPr>
          <p:cNvPr id="10" name="Platshållare för bild 9"/>
          <p:cNvSpPr>
            <a:spLocks noGrp="1"/>
          </p:cNvSpPr>
          <p:nvPr>
            <p:ph type="pic" sz="quarter" idx="12" hasCustomPrompt="1"/>
          </p:nvPr>
        </p:nvSpPr>
        <p:spPr>
          <a:xfrm>
            <a:off x="5888914" y="1368000"/>
            <a:ext cx="3060000" cy="4824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lIns="180000" tIns="180000"/>
          <a:lstStyle>
            <a:lvl1pPr>
              <a:defRPr sz="1200" i="1" baseline="0">
                <a:solidFill>
                  <a:schemeClr val="tx1"/>
                </a:solidFill>
              </a:defRPr>
            </a:lvl1pPr>
          </a:lstStyle>
          <a:p>
            <a:r>
              <a:rPr lang="sv-SE" dirty="0" smtClean="0"/>
              <a:t>Klicka på ikonen för att infoga bild.</a:t>
            </a:r>
          </a:p>
        </p:txBody>
      </p:sp>
      <p:sp>
        <p:nvSpPr>
          <p:cNvPr id="13" name="Platshållare för text 12"/>
          <p:cNvSpPr>
            <a:spLocks noGrp="1"/>
          </p:cNvSpPr>
          <p:nvPr>
            <p:ph type="body" sz="quarter" idx="13" hasCustomPrompt="1"/>
          </p:nvPr>
        </p:nvSpPr>
        <p:spPr>
          <a:xfrm>
            <a:off x="522000" y="1440000"/>
            <a:ext cx="5040000" cy="4694400"/>
          </a:xfrm>
        </p:spPr>
        <p:txBody>
          <a:bodyPr/>
          <a:lstStyle/>
          <a:p>
            <a:pPr lvl="0"/>
            <a:r>
              <a:rPr lang="en-US" dirty="0" smtClean="0"/>
              <a:t>Text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endParaRPr lang="en-US" dirty="0" smtClean="0"/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5" name="Rubrik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</p:spTree>
    <p:extLst>
      <p:ext uri="{BB962C8B-B14F-4D97-AF65-F5344CB8AC3E}">
        <p14:creationId xmlns="" xmlns:p14="http://schemas.microsoft.com/office/powerpoint/2010/main" val="362831870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+ 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ubrik 8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  <p:sp>
        <p:nvSpPr>
          <p:cNvPr id="2" name="Platshållare för bildnummer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CB980A4-8073-2E47-BD49-CDC58DACAC28}" type="slidenum">
              <a:rPr lang="sv-SE" smtClean="0">
                <a:solidFill>
                  <a:prstClr val="white"/>
                </a:solidFill>
              </a:rPr>
              <a:pPr/>
              <a:t>‹#›</a:t>
            </a:fld>
            <a:endParaRPr lang="sv-SE" dirty="0">
              <a:solidFill>
                <a:prstClr val="white"/>
              </a:solidFill>
            </a:endParaRPr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smtClean="0">
                <a:solidFill>
                  <a:prstClr val="white"/>
                </a:solidFill>
              </a:rPr>
              <a:t>HÅLLBAR STAD – ÖPPEN FÖR VÄRLDEN </a:t>
            </a: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0" name="Platshållare för text 12"/>
          <p:cNvSpPr>
            <a:spLocks noGrp="1"/>
          </p:cNvSpPr>
          <p:nvPr>
            <p:ph type="body" sz="quarter" idx="13" hasCustomPrompt="1"/>
          </p:nvPr>
        </p:nvSpPr>
        <p:spPr>
          <a:xfrm>
            <a:off x="522000" y="1440000"/>
            <a:ext cx="8228598" cy="4694400"/>
          </a:xfrm>
        </p:spPr>
        <p:txBody>
          <a:bodyPr/>
          <a:lstStyle/>
          <a:p>
            <a:pPr lvl="0"/>
            <a:r>
              <a:rPr lang="en-US" dirty="0" smtClean="0"/>
              <a:t>Text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endParaRPr lang="en-US" dirty="0" smtClean="0"/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xmlns="" val="400731240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+ grafik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sidfot 2"/>
          <p:cNvSpPr>
            <a:spLocks noGrp="1"/>
          </p:cNvSpPr>
          <p:nvPr>
            <p:ph type="ftr" sz="quarter" idx="10"/>
          </p:nvPr>
        </p:nvSpPr>
        <p:spPr>
          <a:xfrm>
            <a:off x="522000" y="6269050"/>
            <a:ext cx="2895600" cy="417575"/>
          </a:xfrm>
        </p:spPr>
        <p:txBody>
          <a:bodyPr/>
          <a:lstStyle/>
          <a:p>
            <a:r>
              <a:rPr lang="en-GB" dirty="0" smtClean="0">
                <a:solidFill>
                  <a:prstClr val="white"/>
                </a:solidFill>
              </a:rPr>
              <a:t>HÅLLBAR STAD – ÖPPEN FÖR VÄRLDEN </a:t>
            </a: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B980A4-8073-2E47-BD49-CDC58DACAC28}" type="slidenum">
              <a:rPr lang="sv-SE" smtClean="0">
                <a:solidFill>
                  <a:prstClr val="white"/>
                </a:solidFill>
              </a:rPr>
              <a:pPr/>
              <a:t>‹#›</a:t>
            </a:fld>
            <a:endParaRPr lang="sv-SE" dirty="0">
              <a:solidFill>
                <a:prstClr val="white"/>
              </a:solidFill>
            </a:endParaRPr>
          </a:p>
        </p:txBody>
      </p:sp>
      <p:sp>
        <p:nvSpPr>
          <p:cNvPr id="10" name="Platshållare för bild 9"/>
          <p:cNvSpPr>
            <a:spLocks noGrp="1"/>
          </p:cNvSpPr>
          <p:nvPr>
            <p:ph type="pic" sz="quarter" idx="12" hasCustomPrompt="1"/>
          </p:nvPr>
        </p:nvSpPr>
        <p:spPr>
          <a:xfrm>
            <a:off x="179389" y="1368000"/>
            <a:ext cx="3060000" cy="4824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lIns="180000" tIns="180000"/>
          <a:lstStyle>
            <a:lvl1pPr>
              <a:defRPr sz="1200" i="1">
                <a:solidFill>
                  <a:schemeClr val="tx1"/>
                </a:solidFill>
              </a:defRPr>
            </a:lvl1pPr>
          </a:lstStyle>
          <a:p>
            <a:r>
              <a:rPr lang="sv-SE" dirty="0" smtClean="0"/>
              <a:t>Klicka på ikonen för att infoga bild.</a:t>
            </a:r>
          </a:p>
        </p:txBody>
      </p:sp>
      <p:sp>
        <p:nvSpPr>
          <p:cNvPr id="5" name="Rubrik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  <p:sp>
        <p:nvSpPr>
          <p:cNvPr id="11" name="Platshållare för innehåll 7"/>
          <p:cNvSpPr>
            <a:spLocks noGrp="1"/>
          </p:cNvSpPr>
          <p:nvPr>
            <p:ph sz="quarter" idx="13" hasCustomPrompt="1"/>
          </p:nvPr>
        </p:nvSpPr>
        <p:spPr>
          <a:xfrm>
            <a:off x="3582000" y="1368000"/>
            <a:ext cx="5364000" cy="4824000"/>
          </a:xfrm>
          <a:solidFill>
            <a:schemeClr val="bg1">
              <a:lumMod val="95000"/>
            </a:schemeClr>
          </a:solidFill>
        </p:spPr>
        <p:txBody>
          <a:bodyPr lIns="180000" tIns="180000"/>
          <a:lstStyle>
            <a:lvl1pPr>
              <a:defRPr sz="1200"/>
            </a:lvl1pPr>
          </a:lstStyle>
          <a:p>
            <a:pPr lvl="0"/>
            <a:r>
              <a:rPr lang="sv-SE" dirty="0" smtClean="0"/>
              <a:t>Klicka på en av ikonerna för att infoga bild, diagram, film etc.</a:t>
            </a:r>
          </a:p>
        </p:txBody>
      </p:sp>
    </p:spTree>
    <p:extLst>
      <p:ext uri="{BB962C8B-B14F-4D97-AF65-F5344CB8AC3E}">
        <p14:creationId xmlns="" xmlns:p14="http://schemas.microsoft.com/office/powerpoint/2010/main" val="37750151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+ grafik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innehåll 7"/>
          <p:cNvSpPr>
            <a:spLocks noGrp="1"/>
          </p:cNvSpPr>
          <p:nvPr>
            <p:ph sz="quarter" idx="13" hasCustomPrompt="1"/>
          </p:nvPr>
        </p:nvSpPr>
        <p:spPr>
          <a:xfrm>
            <a:off x="179389" y="1368000"/>
            <a:ext cx="5364000" cy="4824000"/>
          </a:xfrm>
          <a:solidFill>
            <a:schemeClr val="bg1">
              <a:lumMod val="95000"/>
            </a:schemeClr>
          </a:solidFill>
        </p:spPr>
        <p:txBody>
          <a:bodyPr lIns="180000" tIns="180000"/>
          <a:lstStyle>
            <a:lvl1pPr>
              <a:defRPr sz="1200" i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sv-SE" dirty="0" smtClean="0"/>
              <a:t>Klicka på en av ikonerna för att infoga bild, diagram, film etc.</a:t>
            </a:r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0"/>
          </p:nvPr>
        </p:nvSpPr>
        <p:spPr>
          <a:xfrm>
            <a:off x="522000" y="6269050"/>
            <a:ext cx="2895600" cy="417575"/>
          </a:xfrm>
        </p:spPr>
        <p:txBody>
          <a:bodyPr/>
          <a:lstStyle/>
          <a:p>
            <a:r>
              <a:rPr lang="en-GB" smtClean="0">
                <a:solidFill>
                  <a:prstClr val="white"/>
                </a:solidFill>
              </a:rPr>
              <a:t>HÅLLBAR STAD – ÖPPEN FÖR VÄRLDEN </a:t>
            </a: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B980A4-8073-2E47-BD49-CDC58DACAC28}" type="slidenum">
              <a:rPr lang="sv-SE" smtClean="0">
                <a:solidFill>
                  <a:prstClr val="white"/>
                </a:solidFill>
              </a:rPr>
              <a:pPr/>
              <a:t>‹#›</a:t>
            </a:fld>
            <a:endParaRPr lang="sv-SE" dirty="0">
              <a:solidFill>
                <a:prstClr val="white"/>
              </a:solidFill>
            </a:endParaRPr>
          </a:p>
        </p:txBody>
      </p:sp>
      <p:sp>
        <p:nvSpPr>
          <p:cNvPr id="10" name="Platshållare för bild 9"/>
          <p:cNvSpPr>
            <a:spLocks noGrp="1"/>
          </p:cNvSpPr>
          <p:nvPr>
            <p:ph type="pic" sz="quarter" idx="12" hasCustomPrompt="1"/>
          </p:nvPr>
        </p:nvSpPr>
        <p:spPr>
          <a:xfrm>
            <a:off x="5889600" y="1367999"/>
            <a:ext cx="3060000" cy="4824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lIns="180000" tIns="180000"/>
          <a:lstStyle>
            <a:lvl1pPr>
              <a:defRPr sz="1200" i="1">
                <a:solidFill>
                  <a:schemeClr val="tx1"/>
                </a:solidFill>
              </a:defRPr>
            </a:lvl1pPr>
          </a:lstStyle>
          <a:p>
            <a:r>
              <a:rPr lang="sv-SE" dirty="0" smtClean="0"/>
              <a:t>Klicka på ikonen för att infoga bild.</a:t>
            </a:r>
          </a:p>
        </p:txBody>
      </p:sp>
      <p:sp>
        <p:nvSpPr>
          <p:cNvPr id="5" name="Rubrik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</p:spTree>
    <p:extLst>
      <p:ext uri="{BB962C8B-B14F-4D97-AF65-F5344CB8AC3E}">
        <p14:creationId xmlns="" xmlns:p14="http://schemas.microsoft.com/office/powerpoint/2010/main" val="200224643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grafik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innehåll 7"/>
          <p:cNvSpPr>
            <a:spLocks noGrp="1"/>
          </p:cNvSpPr>
          <p:nvPr>
            <p:ph sz="quarter" idx="13" hasCustomPrompt="1"/>
          </p:nvPr>
        </p:nvSpPr>
        <p:spPr>
          <a:xfrm>
            <a:off x="179388" y="1368000"/>
            <a:ext cx="5364000" cy="4824000"/>
          </a:xfrm>
          <a:solidFill>
            <a:schemeClr val="bg1">
              <a:lumMod val="95000"/>
            </a:schemeClr>
          </a:solidFill>
        </p:spPr>
        <p:txBody>
          <a:bodyPr lIns="180000" tIns="180000"/>
          <a:lstStyle>
            <a:lvl1pPr>
              <a:defRPr sz="1200" i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sv-SE" dirty="0" smtClean="0"/>
              <a:t>Klicka på en av ikonerna för att infoga bild, diagram, film etc.</a:t>
            </a:r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0"/>
          </p:nvPr>
        </p:nvSpPr>
        <p:spPr>
          <a:xfrm>
            <a:off x="522000" y="6269050"/>
            <a:ext cx="2895600" cy="417575"/>
          </a:xfrm>
        </p:spPr>
        <p:txBody>
          <a:bodyPr/>
          <a:lstStyle/>
          <a:p>
            <a:r>
              <a:rPr lang="en-GB" smtClean="0">
                <a:solidFill>
                  <a:prstClr val="white"/>
                </a:solidFill>
              </a:rPr>
              <a:t>HÅLLBAR STAD – ÖPPEN FÖR VÄRLDEN </a:t>
            </a: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B980A4-8073-2E47-BD49-CDC58DACAC28}" type="slidenum">
              <a:rPr lang="sv-SE" smtClean="0">
                <a:solidFill>
                  <a:prstClr val="white"/>
                </a:solidFill>
              </a:rPr>
              <a:pPr/>
              <a:t>‹#›</a:t>
            </a:fld>
            <a:endParaRPr lang="sv-SE" dirty="0">
              <a:solidFill>
                <a:prstClr val="white"/>
              </a:solidFill>
            </a:endParaRPr>
          </a:p>
        </p:txBody>
      </p:sp>
      <p:sp>
        <p:nvSpPr>
          <p:cNvPr id="9" name="Platshållare för text 8"/>
          <p:cNvSpPr>
            <a:spLocks noGrp="1"/>
          </p:cNvSpPr>
          <p:nvPr>
            <p:ph type="body" sz="quarter" idx="14" hasCustomPrompt="1"/>
          </p:nvPr>
        </p:nvSpPr>
        <p:spPr>
          <a:xfrm>
            <a:off x="5889600" y="1440000"/>
            <a:ext cx="2732400" cy="4694400"/>
          </a:xfrm>
        </p:spPr>
        <p:txBody>
          <a:bodyPr/>
          <a:lstStyle/>
          <a:p>
            <a:pPr lvl="0"/>
            <a:r>
              <a:rPr lang="en-US" dirty="0" smtClean="0"/>
              <a:t>Text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endParaRPr lang="en-US" dirty="0" smtClean="0"/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5" name="Rubrik 4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lang="sv-SE" sz="2800" b="1" i="0" u="none" strike="noStrike" baseline="0" smtClean="0"/>
            </a:lvl1pPr>
          </a:lstStyle>
          <a:p>
            <a:r>
              <a:rPr lang="sv-SE" sz="2800" b="1" i="0" u="none" strike="noStrike" baseline="0" dirty="0" smtClean="0">
                <a:solidFill>
                  <a:srgbClr val="2C2C2C"/>
                </a:solidFill>
                <a:latin typeface="Arial"/>
              </a:rPr>
              <a:t>Rubrik </a:t>
            </a:r>
            <a:r>
              <a:rPr lang="sv-SE" sz="2800" b="1" i="0" u="none" strike="noStrike" baseline="0" dirty="0" err="1" smtClean="0">
                <a:solidFill>
                  <a:srgbClr val="2C2C2C"/>
                </a:solidFill>
                <a:latin typeface="Arial"/>
              </a:rPr>
              <a:t>rubrik</a:t>
            </a:r>
            <a:r>
              <a:rPr lang="sv-SE" sz="2800" b="1" i="0" u="none" strike="noStrike" baseline="0" dirty="0" smtClean="0">
                <a:solidFill>
                  <a:srgbClr val="2C2C2C"/>
                </a:solidFill>
                <a:latin typeface="Arial"/>
              </a:rPr>
              <a:t> </a:t>
            </a:r>
            <a:r>
              <a:rPr lang="sv-SE" sz="2800" b="1" i="0" u="none" strike="noStrike" baseline="0" dirty="0" err="1" smtClean="0">
                <a:solidFill>
                  <a:srgbClr val="2C2C2C"/>
                </a:solidFill>
                <a:latin typeface="Arial"/>
              </a:rPr>
              <a:t>rubrik</a:t>
            </a:r>
            <a:endParaRPr lang="sv-SE" dirty="0"/>
          </a:p>
        </p:txBody>
      </p:sp>
    </p:spTree>
    <p:extLst>
      <p:ext uri="{BB962C8B-B14F-4D97-AF65-F5344CB8AC3E}">
        <p14:creationId xmlns="" xmlns:p14="http://schemas.microsoft.com/office/powerpoint/2010/main" val="340997294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grafik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innehåll 7"/>
          <p:cNvSpPr>
            <a:spLocks noGrp="1"/>
          </p:cNvSpPr>
          <p:nvPr>
            <p:ph sz="quarter" idx="13" hasCustomPrompt="1"/>
          </p:nvPr>
        </p:nvSpPr>
        <p:spPr>
          <a:xfrm>
            <a:off x="3582000" y="1368000"/>
            <a:ext cx="5364000" cy="4824000"/>
          </a:xfrm>
          <a:solidFill>
            <a:schemeClr val="bg1">
              <a:lumMod val="95000"/>
            </a:schemeClr>
          </a:solidFill>
        </p:spPr>
        <p:txBody>
          <a:bodyPr lIns="180000" tIns="180000"/>
          <a:lstStyle>
            <a:lvl1pPr>
              <a:defRPr sz="1200" i="1">
                <a:solidFill>
                  <a:schemeClr val="tx1"/>
                </a:solidFill>
              </a:defRPr>
            </a:lvl1pPr>
          </a:lstStyle>
          <a:p>
            <a:pPr lvl="0"/>
            <a:r>
              <a:rPr lang="sv-SE" dirty="0" smtClean="0"/>
              <a:t>Klicka på en av ikonerna för att infoga bild, diagram, film etc.</a:t>
            </a:r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0"/>
          </p:nvPr>
        </p:nvSpPr>
        <p:spPr>
          <a:xfrm>
            <a:off x="522000" y="6269050"/>
            <a:ext cx="2895600" cy="417575"/>
          </a:xfrm>
        </p:spPr>
        <p:txBody>
          <a:bodyPr/>
          <a:lstStyle/>
          <a:p>
            <a:r>
              <a:rPr lang="en-GB" smtClean="0">
                <a:solidFill>
                  <a:prstClr val="white"/>
                </a:solidFill>
              </a:rPr>
              <a:t>HÅLLBAR STAD – ÖPPEN FÖR VÄRLDEN </a:t>
            </a: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B980A4-8073-2E47-BD49-CDC58DACAC28}" type="slidenum">
              <a:rPr lang="sv-SE" smtClean="0">
                <a:solidFill>
                  <a:prstClr val="white"/>
                </a:solidFill>
              </a:rPr>
              <a:pPr/>
              <a:t>‹#›</a:t>
            </a:fld>
            <a:endParaRPr lang="sv-SE" dirty="0">
              <a:solidFill>
                <a:prstClr val="white"/>
              </a:solidFill>
            </a:endParaRPr>
          </a:p>
        </p:txBody>
      </p:sp>
      <p:sp>
        <p:nvSpPr>
          <p:cNvPr id="9" name="Platshållare för text 8"/>
          <p:cNvSpPr>
            <a:spLocks noGrp="1"/>
          </p:cNvSpPr>
          <p:nvPr>
            <p:ph type="body" sz="quarter" idx="14" hasCustomPrompt="1"/>
          </p:nvPr>
        </p:nvSpPr>
        <p:spPr>
          <a:xfrm>
            <a:off x="522000" y="1440000"/>
            <a:ext cx="2732143" cy="4694400"/>
          </a:xfrm>
        </p:spPr>
        <p:txBody>
          <a:bodyPr/>
          <a:lstStyle/>
          <a:p>
            <a:pPr lvl="0"/>
            <a:r>
              <a:rPr lang="en-US" dirty="0" smtClean="0"/>
              <a:t>Text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endParaRPr lang="en-US" dirty="0" smtClean="0"/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5" name="Rubrik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</p:spTree>
    <p:extLst>
      <p:ext uri="{BB962C8B-B14F-4D97-AF65-F5344CB8AC3E}">
        <p14:creationId xmlns="" xmlns:p14="http://schemas.microsoft.com/office/powerpoint/2010/main" val="126498252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 descr="GBGstad-PPT-BKGR.jpg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 flipH="1">
            <a:off x="0" y="0"/>
            <a:ext cx="9143998" cy="6857998"/>
          </a:xfrm>
          <a:prstGeom prst="rect">
            <a:avLst/>
          </a:prstGeom>
        </p:spPr>
      </p:pic>
      <p:pic>
        <p:nvPicPr>
          <p:cNvPr id="11" name="Bildobjekt 10" descr="gbg_st_cmyk_neg-01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8000" y="2588779"/>
            <a:ext cx="898553" cy="1424063"/>
          </a:xfrm>
          <a:prstGeom prst="rect">
            <a:avLst/>
          </a:prstGeom>
        </p:spPr>
      </p:pic>
      <p:cxnSp>
        <p:nvCxnSpPr>
          <p:cNvPr id="8" name="Rak 7"/>
          <p:cNvCxnSpPr/>
          <p:nvPr userDrawn="1"/>
        </p:nvCxnSpPr>
        <p:spPr>
          <a:xfrm>
            <a:off x="2369561" y="2295525"/>
            <a:ext cx="0" cy="2266950"/>
          </a:xfrm>
          <a:prstGeom prst="line">
            <a:avLst/>
          </a:prstGeom>
          <a:ln w="9525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ubrik 4"/>
          <p:cNvSpPr>
            <a:spLocks noGrp="1"/>
          </p:cNvSpPr>
          <p:nvPr>
            <p:ph type="title" hasCustomPrompt="1"/>
          </p:nvPr>
        </p:nvSpPr>
        <p:spPr>
          <a:xfrm>
            <a:off x="2980338" y="2405247"/>
            <a:ext cx="5486252" cy="985563"/>
          </a:xfrm>
        </p:spPr>
        <p:txBody>
          <a:bodyPr wrap="square" anchor="b">
            <a:noAutofit/>
          </a:bodyPr>
          <a:lstStyle>
            <a:lvl1pPr>
              <a:lnSpc>
                <a:spcPct val="100000"/>
              </a:lnSpc>
              <a:defRPr sz="5000">
                <a:solidFill>
                  <a:schemeClr val="bg1"/>
                </a:solidFill>
              </a:defRPr>
            </a:lvl1pPr>
          </a:lstStyle>
          <a:p>
            <a:r>
              <a:rPr lang="sv-SE" dirty="0" smtClean="0"/>
              <a:t>Rubrik</a:t>
            </a:r>
            <a:endParaRPr lang="sv-SE" dirty="0"/>
          </a:p>
        </p:txBody>
      </p:sp>
      <p:sp>
        <p:nvSpPr>
          <p:cNvPr id="7" name="Platshållare för text 11"/>
          <p:cNvSpPr>
            <a:spLocks noGrp="1"/>
          </p:cNvSpPr>
          <p:nvPr>
            <p:ph type="body" sz="quarter" idx="14" hasCustomPrompt="1"/>
          </p:nvPr>
        </p:nvSpPr>
        <p:spPr>
          <a:xfrm>
            <a:off x="2999516" y="3563637"/>
            <a:ext cx="5475620" cy="307777"/>
          </a:xfrm>
        </p:spPr>
        <p:txBody>
          <a:bodyPr wrap="square">
            <a:spAutoFit/>
          </a:bodyPr>
          <a:lstStyle>
            <a:lvl1pPr marL="0" indent="0"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 smtClean="0"/>
              <a:t>Eventuell underrubrik</a:t>
            </a:r>
          </a:p>
        </p:txBody>
      </p:sp>
    </p:spTree>
    <p:extLst>
      <p:ext uri="{BB962C8B-B14F-4D97-AF65-F5344CB8AC3E}">
        <p14:creationId xmlns="" xmlns:p14="http://schemas.microsoft.com/office/powerpoint/2010/main" val="138125761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+ 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ubrik 8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  <p:sp>
        <p:nvSpPr>
          <p:cNvPr id="2" name="Platshållare för bildnummer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CB980A4-8073-2E47-BD49-CDC58DACAC28}" type="slidenum">
              <a:rPr lang="sv-SE" smtClean="0">
                <a:solidFill>
                  <a:prstClr val="white"/>
                </a:solidFill>
              </a:rPr>
              <a:pPr/>
              <a:t>‹#›</a:t>
            </a:fld>
            <a:endParaRPr lang="sv-SE" dirty="0">
              <a:solidFill>
                <a:prstClr val="white"/>
              </a:solidFill>
            </a:endParaRPr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smtClean="0">
                <a:solidFill>
                  <a:prstClr val="white"/>
                </a:solidFill>
              </a:rPr>
              <a:t>HÅLLBAR STAD – ÖPPEN FÖR VÄRLDEN </a:t>
            </a: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0" name="Platshållare för text 12"/>
          <p:cNvSpPr>
            <a:spLocks noGrp="1"/>
          </p:cNvSpPr>
          <p:nvPr>
            <p:ph type="body" sz="quarter" idx="13" hasCustomPrompt="1"/>
          </p:nvPr>
        </p:nvSpPr>
        <p:spPr>
          <a:xfrm>
            <a:off x="522000" y="1440000"/>
            <a:ext cx="8228598" cy="4694400"/>
          </a:xfrm>
        </p:spPr>
        <p:txBody>
          <a:bodyPr/>
          <a:lstStyle/>
          <a:p>
            <a:pPr lvl="0"/>
            <a:r>
              <a:rPr lang="en-US" dirty="0" smtClean="0"/>
              <a:t>Text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endParaRPr lang="en-US" dirty="0" smtClean="0"/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</p:spTree>
    <p:extLst>
      <p:ext uri="{BB962C8B-B14F-4D97-AF65-F5344CB8AC3E}">
        <p14:creationId xmlns="" xmlns:p14="http://schemas.microsoft.com/office/powerpoint/2010/main" val="344125468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+  bild - h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7"/>
          <p:cNvSpPr>
            <a:spLocks noGrp="1"/>
          </p:cNvSpPr>
          <p:nvPr>
            <p:ph type="pic" sz="quarter" idx="13" hasCustomPrompt="1"/>
          </p:nvPr>
        </p:nvSpPr>
        <p:spPr>
          <a:xfrm>
            <a:off x="179868" y="1367999"/>
            <a:ext cx="8763480" cy="4824000"/>
          </a:xfrm>
          <a:solidFill>
            <a:schemeClr val="bg1">
              <a:lumMod val="95000"/>
            </a:schemeClr>
          </a:solidFill>
        </p:spPr>
        <p:txBody>
          <a:bodyPr lIns="180000" tIns="180000"/>
          <a:lstStyle>
            <a:lvl1pPr marL="180000" marR="0" indent="-1800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Tx/>
              <a:buSzTx/>
              <a:buFont typeface="Arial"/>
              <a:buChar char="•"/>
              <a:tabLst/>
              <a:defRPr sz="1200" i="1">
                <a:solidFill>
                  <a:schemeClr val="tx1"/>
                </a:solidFill>
              </a:defRPr>
            </a:lvl1pPr>
          </a:lstStyle>
          <a:p>
            <a:r>
              <a:rPr lang="sv-SE" dirty="0" smtClean="0"/>
              <a:t>Klicka på ikonen för att infoga bild.</a:t>
            </a:r>
          </a:p>
          <a:p>
            <a:endParaRPr lang="sv-SE" dirty="0" smtClean="0"/>
          </a:p>
        </p:txBody>
      </p:sp>
      <p:sp>
        <p:nvSpPr>
          <p:cNvPr id="9" name="Rubrik 8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  <p:sp>
        <p:nvSpPr>
          <p:cNvPr id="2" name="Platshållare för bildnummer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CB980A4-8073-2E47-BD49-CDC58DACAC28}" type="slidenum">
              <a:rPr lang="sv-SE" smtClean="0">
                <a:solidFill>
                  <a:prstClr val="white"/>
                </a:solidFill>
              </a:rPr>
              <a:pPr/>
              <a:t>‹#›</a:t>
            </a:fld>
            <a:endParaRPr lang="sv-SE" dirty="0">
              <a:solidFill>
                <a:prstClr val="white"/>
              </a:solidFill>
            </a:endParaRPr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smtClean="0">
                <a:solidFill>
                  <a:prstClr val="white"/>
                </a:solidFill>
              </a:rPr>
              <a:t>HÅLLBAR STAD – ÖPPEN FÖR VÄRLDEN </a:t>
            </a:r>
            <a:endParaRPr lang="en-GB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3442628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 +  bild - h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7"/>
          <p:cNvSpPr>
            <a:spLocks noGrp="1"/>
          </p:cNvSpPr>
          <p:nvPr>
            <p:ph type="pic" sz="quarter" idx="13" hasCustomPrompt="1"/>
          </p:nvPr>
        </p:nvSpPr>
        <p:spPr>
          <a:xfrm>
            <a:off x="179868" y="1367999"/>
            <a:ext cx="8763480" cy="4824000"/>
          </a:xfrm>
          <a:solidFill>
            <a:schemeClr val="bg1">
              <a:lumMod val="95000"/>
            </a:schemeClr>
          </a:solidFill>
        </p:spPr>
        <p:txBody>
          <a:bodyPr lIns="180000" tIns="180000"/>
          <a:lstStyle>
            <a:lvl1pPr marL="180000" marR="0" indent="-1800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Tx/>
              <a:buSzTx/>
              <a:buFont typeface="Arial"/>
              <a:buChar char="•"/>
              <a:tabLst/>
              <a:defRPr sz="1200" i="1">
                <a:solidFill>
                  <a:schemeClr val="tx1"/>
                </a:solidFill>
              </a:defRPr>
            </a:lvl1pPr>
          </a:lstStyle>
          <a:p>
            <a:r>
              <a:rPr lang="sv-SE" dirty="0" smtClean="0"/>
              <a:t>Klicka på ikonen för att infoga bild.</a:t>
            </a:r>
          </a:p>
          <a:p>
            <a:endParaRPr lang="sv-SE" dirty="0" smtClean="0"/>
          </a:p>
        </p:txBody>
      </p:sp>
      <p:sp>
        <p:nvSpPr>
          <p:cNvPr id="9" name="Rubrik 8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  <p:sp>
        <p:nvSpPr>
          <p:cNvPr id="2" name="Platshållare för bildnummer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CB980A4-8073-2E47-BD49-CDC58DACAC28}" type="slidenum">
              <a:rPr lang="sv-SE" smtClean="0">
                <a:solidFill>
                  <a:prstClr val="white"/>
                </a:solidFill>
              </a:rPr>
              <a:pPr/>
              <a:t>‹#›</a:t>
            </a:fld>
            <a:endParaRPr lang="sv-SE" dirty="0">
              <a:solidFill>
                <a:prstClr val="white"/>
              </a:solidFill>
            </a:endParaRPr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smtClean="0">
                <a:solidFill>
                  <a:prstClr val="white"/>
                </a:solidFill>
              </a:rPr>
              <a:t>HÅLLBAR STAD – ÖPPEN FÖR VÄRLDEN </a:t>
            </a: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6" name="Platshållare för text 4"/>
          <p:cNvSpPr>
            <a:spLocks noGrp="1"/>
          </p:cNvSpPr>
          <p:nvPr>
            <p:ph type="body" sz="quarter" idx="16" hasCustomPrompt="1"/>
          </p:nvPr>
        </p:nvSpPr>
        <p:spPr>
          <a:xfrm>
            <a:off x="4859594" y="2507994"/>
            <a:ext cx="3583858" cy="2757487"/>
          </a:xfrm>
        </p:spPr>
        <p:txBody>
          <a:bodyPr/>
          <a:lstStyle>
            <a:lvl1pPr>
              <a:defRPr b="1"/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dirty="0" smtClean="0"/>
              <a:t>Text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endParaRPr lang="en-US" dirty="0" smtClean="0"/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</p:spTree>
    <p:extLst>
      <p:ext uri="{BB962C8B-B14F-4D97-AF65-F5344CB8AC3E}">
        <p14:creationId xmlns="" xmlns:p14="http://schemas.microsoft.com/office/powerpoint/2010/main" val="261440243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+ grafik - h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sidfot 2"/>
          <p:cNvSpPr>
            <a:spLocks noGrp="1"/>
          </p:cNvSpPr>
          <p:nvPr>
            <p:ph type="ftr" sz="quarter" idx="14"/>
          </p:nvPr>
        </p:nvSpPr>
        <p:spPr>
          <a:xfrm>
            <a:off x="520571" y="6269050"/>
            <a:ext cx="2895600" cy="417575"/>
          </a:xfrm>
        </p:spPr>
        <p:txBody>
          <a:bodyPr/>
          <a:lstStyle/>
          <a:p>
            <a:r>
              <a:rPr lang="sv-SE" dirty="0" smtClean="0">
                <a:solidFill>
                  <a:prstClr val="white"/>
                </a:solidFill>
              </a:rPr>
              <a:t>HÅLLBAR STAD – ÖPPEN FÖR VÄRLDEN </a:t>
            </a: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CB980A4-8073-2E47-BD49-CDC58DACAC28}" type="slidenum">
              <a:rPr lang="sv-SE" smtClean="0">
                <a:solidFill>
                  <a:prstClr val="white"/>
                </a:solidFill>
              </a:rPr>
              <a:pPr/>
              <a:t>‹#›</a:t>
            </a:fld>
            <a:endParaRPr lang="sv-SE" dirty="0">
              <a:solidFill>
                <a:prstClr val="white"/>
              </a:solidFill>
            </a:endParaRPr>
          </a:p>
        </p:txBody>
      </p:sp>
      <p:sp>
        <p:nvSpPr>
          <p:cNvPr id="11" name="Platshållare för innehåll 10"/>
          <p:cNvSpPr>
            <a:spLocks noGrp="1"/>
          </p:cNvSpPr>
          <p:nvPr>
            <p:ph sz="quarter" idx="16" hasCustomPrompt="1"/>
          </p:nvPr>
        </p:nvSpPr>
        <p:spPr>
          <a:xfrm>
            <a:off x="179387" y="1368000"/>
            <a:ext cx="8763959" cy="4824000"/>
          </a:xfrm>
          <a:solidFill>
            <a:schemeClr val="bg1">
              <a:lumMod val="95000"/>
            </a:schemeClr>
          </a:solidFill>
        </p:spPr>
        <p:txBody>
          <a:bodyPr lIns="180000" tIns="180000"/>
          <a:lstStyle>
            <a:lvl1pPr marL="179388" indent="-179388">
              <a:defRPr sz="1200" i="1">
                <a:solidFill>
                  <a:schemeClr val="tx1"/>
                </a:solidFill>
              </a:defRPr>
            </a:lvl1pPr>
            <a:lvl2pPr marL="712788" indent="-266700">
              <a:defRPr sz="2000"/>
            </a:lvl2pPr>
            <a:lvl3pPr marL="712788" indent="-266700">
              <a:defRPr sz="1600"/>
            </a:lvl3pPr>
            <a:lvl4pPr marL="712788" indent="-266700">
              <a:defRPr sz="1600"/>
            </a:lvl4pPr>
            <a:lvl5pPr marL="712788" indent="-266700">
              <a:defRPr sz="1600"/>
            </a:lvl5pPr>
          </a:lstStyle>
          <a:p>
            <a:pPr lvl="0"/>
            <a:r>
              <a:rPr lang="sv-SE" dirty="0" smtClean="0"/>
              <a:t>Klicka på en av ikonerna för att infoga bild, diagram, film etc.</a:t>
            </a:r>
            <a:endParaRPr lang="sv-SE" dirty="0"/>
          </a:p>
        </p:txBody>
      </p:sp>
      <p:sp>
        <p:nvSpPr>
          <p:cNvPr id="4" name="Rubrik 3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</p:spTree>
    <p:extLst>
      <p:ext uri="{BB962C8B-B14F-4D97-AF65-F5344CB8AC3E}">
        <p14:creationId xmlns="" xmlns:p14="http://schemas.microsoft.com/office/powerpoint/2010/main" val="16400543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+ text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sidfot 2"/>
          <p:cNvSpPr>
            <a:spLocks noGrp="1"/>
          </p:cNvSpPr>
          <p:nvPr>
            <p:ph type="ftr" sz="quarter" idx="10"/>
          </p:nvPr>
        </p:nvSpPr>
        <p:spPr>
          <a:xfrm>
            <a:off x="522000" y="6269050"/>
            <a:ext cx="2895600" cy="417575"/>
          </a:xfrm>
        </p:spPr>
        <p:txBody>
          <a:bodyPr/>
          <a:lstStyle/>
          <a:p>
            <a:r>
              <a:rPr lang="en-GB" dirty="0" smtClean="0">
                <a:solidFill>
                  <a:prstClr val="white"/>
                </a:solidFill>
              </a:rPr>
              <a:t>HÅLLBAR STAD – ÖPPEN FÖR VÄRLDEN </a:t>
            </a: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B980A4-8073-2E47-BD49-CDC58DACAC28}" type="slidenum">
              <a:rPr lang="sv-SE" smtClean="0">
                <a:solidFill>
                  <a:prstClr val="white"/>
                </a:solidFill>
              </a:rPr>
              <a:pPr/>
              <a:t>‹#›</a:t>
            </a:fld>
            <a:endParaRPr lang="sv-SE" dirty="0">
              <a:solidFill>
                <a:prstClr val="white"/>
              </a:solidFill>
            </a:endParaRPr>
          </a:p>
        </p:txBody>
      </p:sp>
      <p:sp>
        <p:nvSpPr>
          <p:cNvPr id="10" name="Platshållare för bild 9"/>
          <p:cNvSpPr>
            <a:spLocks noGrp="1"/>
          </p:cNvSpPr>
          <p:nvPr>
            <p:ph type="pic" sz="quarter" idx="12" hasCustomPrompt="1"/>
          </p:nvPr>
        </p:nvSpPr>
        <p:spPr>
          <a:xfrm>
            <a:off x="179866" y="1368000"/>
            <a:ext cx="3060000" cy="4824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lIns="180000" tIns="180000"/>
          <a:lstStyle>
            <a:lvl1pPr>
              <a:defRPr sz="1200" i="1">
                <a:solidFill>
                  <a:schemeClr val="tx1"/>
                </a:solidFill>
              </a:defRPr>
            </a:lvl1pPr>
          </a:lstStyle>
          <a:p>
            <a:r>
              <a:rPr lang="sv-SE" dirty="0" smtClean="0"/>
              <a:t>Klicka på ikonen för att infoga bild.</a:t>
            </a:r>
          </a:p>
        </p:txBody>
      </p:sp>
      <p:sp>
        <p:nvSpPr>
          <p:cNvPr id="13" name="Platshållare för text 12"/>
          <p:cNvSpPr>
            <a:spLocks noGrp="1"/>
          </p:cNvSpPr>
          <p:nvPr>
            <p:ph type="body" sz="quarter" idx="13" hasCustomPrompt="1"/>
          </p:nvPr>
        </p:nvSpPr>
        <p:spPr>
          <a:xfrm>
            <a:off x="3581057" y="1440000"/>
            <a:ext cx="5040000" cy="4694989"/>
          </a:xfrm>
        </p:spPr>
        <p:txBody>
          <a:bodyPr/>
          <a:lstStyle/>
          <a:p>
            <a:pPr lvl="0"/>
            <a:r>
              <a:rPr lang="en-US" dirty="0" smtClean="0"/>
              <a:t>Text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endParaRPr lang="en-US" dirty="0" smtClean="0"/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5" name="Rubrik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</p:spTree>
    <p:extLst>
      <p:ext uri="{BB962C8B-B14F-4D97-AF65-F5344CB8AC3E}">
        <p14:creationId xmlns="" xmlns:p14="http://schemas.microsoft.com/office/powerpoint/2010/main" val="66538392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+  bild - h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7"/>
          <p:cNvSpPr>
            <a:spLocks noGrp="1"/>
          </p:cNvSpPr>
          <p:nvPr>
            <p:ph type="pic" sz="quarter" idx="13" hasCustomPrompt="1"/>
          </p:nvPr>
        </p:nvSpPr>
        <p:spPr>
          <a:xfrm>
            <a:off x="179868" y="1367999"/>
            <a:ext cx="8763480" cy="4824000"/>
          </a:xfrm>
          <a:solidFill>
            <a:schemeClr val="bg1">
              <a:lumMod val="95000"/>
            </a:schemeClr>
          </a:solidFill>
        </p:spPr>
        <p:txBody>
          <a:bodyPr lIns="180000" tIns="180000"/>
          <a:lstStyle>
            <a:lvl1pPr marL="180000" marR="0" indent="-1800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Tx/>
              <a:buSzTx/>
              <a:buFont typeface="Arial"/>
              <a:buChar char="•"/>
              <a:tabLst/>
              <a:defRPr sz="1200" i="1">
                <a:solidFill>
                  <a:schemeClr val="tx1"/>
                </a:solidFill>
              </a:defRPr>
            </a:lvl1pPr>
          </a:lstStyle>
          <a:p>
            <a:r>
              <a:rPr lang="sv-SE" dirty="0" smtClean="0"/>
              <a:t>Klicka på ikonen för att infoga bild.</a:t>
            </a:r>
          </a:p>
          <a:p>
            <a:endParaRPr lang="sv-SE" dirty="0" smtClean="0"/>
          </a:p>
        </p:txBody>
      </p:sp>
      <p:sp>
        <p:nvSpPr>
          <p:cNvPr id="9" name="Rubrik 8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  <p:sp>
        <p:nvSpPr>
          <p:cNvPr id="2" name="Platshållare för bildnummer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CB980A4-8073-2E47-BD49-CDC58DACAC28}" type="slidenum">
              <a:rPr lang="sv-SE" smtClean="0">
                <a:solidFill>
                  <a:prstClr val="white"/>
                </a:solidFill>
              </a:rPr>
              <a:pPr/>
              <a:t>‹#›</a:t>
            </a:fld>
            <a:endParaRPr lang="sv-SE" dirty="0">
              <a:solidFill>
                <a:prstClr val="white"/>
              </a:solidFill>
            </a:endParaRPr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smtClean="0">
                <a:solidFill>
                  <a:prstClr val="white"/>
                </a:solidFill>
              </a:rPr>
              <a:t>HÅLLBAR STAD – ÖPPEN FÖR VÄRLDEN </a:t>
            </a:r>
            <a:endParaRPr lang="en-GB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0601701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+ text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sidfot 2"/>
          <p:cNvSpPr>
            <a:spLocks noGrp="1"/>
          </p:cNvSpPr>
          <p:nvPr>
            <p:ph type="ftr" sz="quarter" idx="10"/>
          </p:nvPr>
        </p:nvSpPr>
        <p:spPr>
          <a:xfrm>
            <a:off x="522000" y="6269050"/>
            <a:ext cx="2895600" cy="417575"/>
          </a:xfrm>
        </p:spPr>
        <p:txBody>
          <a:bodyPr/>
          <a:lstStyle/>
          <a:p>
            <a:r>
              <a:rPr lang="en-GB" smtClean="0">
                <a:solidFill>
                  <a:prstClr val="white"/>
                </a:solidFill>
              </a:rPr>
              <a:t>HÅLLBAR STAD – ÖPPEN FÖR VÄRLDEN </a:t>
            </a: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B980A4-8073-2E47-BD49-CDC58DACAC28}" type="slidenum">
              <a:rPr lang="sv-SE" smtClean="0">
                <a:solidFill>
                  <a:prstClr val="white"/>
                </a:solidFill>
              </a:rPr>
              <a:pPr/>
              <a:t>‹#›</a:t>
            </a:fld>
            <a:endParaRPr lang="sv-SE" dirty="0">
              <a:solidFill>
                <a:prstClr val="white"/>
              </a:solidFill>
            </a:endParaRPr>
          </a:p>
        </p:txBody>
      </p:sp>
      <p:sp>
        <p:nvSpPr>
          <p:cNvPr id="10" name="Platshållare för bild 9"/>
          <p:cNvSpPr>
            <a:spLocks noGrp="1"/>
          </p:cNvSpPr>
          <p:nvPr>
            <p:ph type="pic" sz="quarter" idx="12" hasCustomPrompt="1"/>
          </p:nvPr>
        </p:nvSpPr>
        <p:spPr>
          <a:xfrm>
            <a:off x="5888914" y="1368000"/>
            <a:ext cx="3060000" cy="4824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lIns="180000" tIns="180000"/>
          <a:lstStyle>
            <a:lvl1pPr>
              <a:defRPr sz="1200" i="1" baseline="0">
                <a:solidFill>
                  <a:schemeClr val="tx1"/>
                </a:solidFill>
              </a:defRPr>
            </a:lvl1pPr>
          </a:lstStyle>
          <a:p>
            <a:r>
              <a:rPr lang="sv-SE" dirty="0" smtClean="0"/>
              <a:t>Klicka på ikonen för att infoga bild.</a:t>
            </a:r>
          </a:p>
        </p:txBody>
      </p:sp>
      <p:sp>
        <p:nvSpPr>
          <p:cNvPr id="13" name="Platshållare för text 12"/>
          <p:cNvSpPr>
            <a:spLocks noGrp="1"/>
          </p:cNvSpPr>
          <p:nvPr>
            <p:ph type="body" sz="quarter" idx="13" hasCustomPrompt="1"/>
          </p:nvPr>
        </p:nvSpPr>
        <p:spPr>
          <a:xfrm>
            <a:off x="522000" y="1440000"/>
            <a:ext cx="5040000" cy="4694400"/>
          </a:xfrm>
        </p:spPr>
        <p:txBody>
          <a:bodyPr/>
          <a:lstStyle/>
          <a:p>
            <a:pPr lvl="0"/>
            <a:r>
              <a:rPr lang="en-US" dirty="0" smtClean="0"/>
              <a:t>Text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endParaRPr lang="en-US" dirty="0" smtClean="0"/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5" name="Rubrik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</p:spTree>
    <p:extLst>
      <p:ext uri="{BB962C8B-B14F-4D97-AF65-F5344CB8AC3E}">
        <p14:creationId xmlns="" xmlns:p14="http://schemas.microsoft.com/office/powerpoint/2010/main" val="362831870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+ grafik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sidfot 2"/>
          <p:cNvSpPr>
            <a:spLocks noGrp="1"/>
          </p:cNvSpPr>
          <p:nvPr>
            <p:ph type="ftr" sz="quarter" idx="10"/>
          </p:nvPr>
        </p:nvSpPr>
        <p:spPr>
          <a:xfrm>
            <a:off x="522000" y="6269050"/>
            <a:ext cx="2895600" cy="417575"/>
          </a:xfrm>
        </p:spPr>
        <p:txBody>
          <a:bodyPr/>
          <a:lstStyle/>
          <a:p>
            <a:r>
              <a:rPr lang="en-GB" dirty="0" smtClean="0">
                <a:solidFill>
                  <a:prstClr val="white"/>
                </a:solidFill>
              </a:rPr>
              <a:t>HÅLLBAR STAD – ÖPPEN FÖR VÄRLDEN </a:t>
            </a: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B980A4-8073-2E47-BD49-CDC58DACAC28}" type="slidenum">
              <a:rPr lang="sv-SE" smtClean="0">
                <a:solidFill>
                  <a:prstClr val="white"/>
                </a:solidFill>
              </a:rPr>
              <a:pPr/>
              <a:t>‹#›</a:t>
            </a:fld>
            <a:endParaRPr lang="sv-SE" dirty="0">
              <a:solidFill>
                <a:prstClr val="white"/>
              </a:solidFill>
            </a:endParaRPr>
          </a:p>
        </p:txBody>
      </p:sp>
      <p:sp>
        <p:nvSpPr>
          <p:cNvPr id="10" name="Platshållare för bild 9"/>
          <p:cNvSpPr>
            <a:spLocks noGrp="1"/>
          </p:cNvSpPr>
          <p:nvPr>
            <p:ph type="pic" sz="quarter" idx="12" hasCustomPrompt="1"/>
          </p:nvPr>
        </p:nvSpPr>
        <p:spPr>
          <a:xfrm>
            <a:off x="179389" y="1368000"/>
            <a:ext cx="3060000" cy="4824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lIns="180000" tIns="180000"/>
          <a:lstStyle>
            <a:lvl1pPr>
              <a:defRPr sz="1200" i="1">
                <a:solidFill>
                  <a:schemeClr val="tx1"/>
                </a:solidFill>
              </a:defRPr>
            </a:lvl1pPr>
          </a:lstStyle>
          <a:p>
            <a:r>
              <a:rPr lang="sv-SE" dirty="0" smtClean="0"/>
              <a:t>Klicka på ikonen för att infoga bild.</a:t>
            </a:r>
          </a:p>
        </p:txBody>
      </p:sp>
      <p:sp>
        <p:nvSpPr>
          <p:cNvPr id="5" name="Rubrik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  <p:sp>
        <p:nvSpPr>
          <p:cNvPr id="11" name="Platshållare för innehåll 7"/>
          <p:cNvSpPr>
            <a:spLocks noGrp="1"/>
          </p:cNvSpPr>
          <p:nvPr>
            <p:ph sz="quarter" idx="13" hasCustomPrompt="1"/>
          </p:nvPr>
        </p:nvSpPr>
        <p:spPr>
          <a:xfrm>
            <a:off x="3582000" y="1368000"/>
            <a:ext cx="5364000" cy="4824000"/>
          </a:xfrm>
          <a:solidFill>
            <a:schemeClr val="bg1">
              <a:lumMod val="95000"/>
            </a:schemeClr>
          </a:solidFill>
        </p:spPr>
        <p:txBody>
          <a:bodyPr lIns="180000" tIns="180000"/>
          <a:lstStyle>
            <a:lvl1pPr>
              <a:defRPr sz="1200"/>
            </a:lvl1pPr>
          </a:lstStyle>
          <a:p>
            <a:pPr lvl="0"/>
            <a:r>
              <a:rPr lang="sv-SE" dirty="0" smtClean="0"/>
              <a:t>Klicka på en av ikonerna för att infoga bild, diagram, film etc.</a:t>
            </a:r>
          </a:p>
        </p:txBody>
      </p:sp>
    </p:spTree>
    <p:extLst>
      <p:ext uri="{BB962C8B-B14F-4D97-AF65-F5344CB8AC3E}">
        <p14:creationId xmlns="" xmlns:p14="http://schemas.microsoft.com/office/powerpoint/2010/main" val="37750151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+ grafik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innehåll 7"/>
          <p:cNvSpPr>
            <a:spLocks noGrp="1"/>
          </p:cNvSpPr>
          <p:nvPr>
            <p:ph sz="quarter" idx="13" hasCustomPrompt="1"/>
          </p:nvPr>
        </p:nvSpPr>
        <p:spPr>
          <a:xfrm>
            <a:off x="179389" y="1368000"/>
            <a:ext cx="5364000" cy="4824000"/>
          </a:xfrm>
          <a:solidFill>
            <a:schemeClr val="bg1">
              <a:lumMod val="95000"/>
            </a:schemeClr>
          </a:solidFill>
        </p:spPr>
        <p:txBody>
          <a:bodyPr lIns="180000" tIns="180000"/>
          <a:lstStyle>
            <a:lvl1pPr>
              <a:defRPr sz="1200" i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sv-SE" dirty="0" smtClean="0"/>
              <a:t>Klicka på en av ikonerna för att infoga bild, diagram, film etc.</a:t>
            </a:r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0"/>
          </p:nvPr>
        </p:nvSpPr>
        <p:spPr>
          <a:xfrm>
            <a:off x="522000" y="6269050"/>
            <a:ext cx="2895600" cy="417575"/>
          </a:xfrm>
        </p:spPr>
        <p:txBody>
          <a:bodyPr/>
          <a:lstStyle/>
          <a:p>
            <a:r>
              <a:rPr lang="en-GB" smtClean="0">
                <a:solidFill>
                  <a:prstClr val="white"/>
                </a:solidFill>
              </a:rPr>
              <a:t>HÅLLBAR STAD – ÖPPEN FÖR VÄRLDEN </a:t>
            </a: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B980A4-8073-2E47-BD49-CDC58DACAC28}" type="slidenum">
              <a:rPr lang="sv-SE" smtClean="0">
                <a:solidFill>
                  <a:prstClr val="white"/>
                </a:solidFill>
              </a:rPr>
              <a:pPr/>
              <a:t>‹#›</a:t>
            </a:fld>
            <a:endParaRPr lang="sv-SE" dirty="0">
              <a:solidFill>
                <a:prstClr val="white"/>
              </a:solidFill>
            </a:endParaRPr>
          </a:p>
        </p:txBody>
      </p:sp>
      <p:sp>
        <p:nvSpPr>
          <p:cNvPr id="10" name="Platshållare för bild 9"/>
          <p:cNvSpPr>
            <a:spLocks noGrp="1"/>
          </p:cNvSpPr>
          <p:nvPr>
            <p:ph type="pic" sz="quarter" idx="12" hasCustomPrompt="1"/>
          </p:nvPr>
        </p:nvSpPr>
        <p:spPr>
          <a:xfrm>
            <a:off x="5889600" y="1367999"/>
            <a:ext cx="3060000" cy="4824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lIns="180000" tIns="180000"/>
          <a:lstStyle>
            <a:lvl1pPr>
              <a:defRPr sz="1200" i="1">
                <a:solidFill>
                  <a:schemeClr val="tx1"/>
                </a:solidFill>
              </a:defRPr>
            </a:lvl1pPr>
          </a:lstStyle>
          <a:p>
            <a:r>
              <a:rPr lang="sv-SE" dirty="0" smtClean="0"/>
              <a:t>Klicka på ikonen för att infoga bild.</a:t>
            </a:r>
          </a:p>
        </p:txBody>
      </p:sp>
      <p:sp>
        <p:nvSpPr>
          <p:cNvPr id="5" name="Rubrik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</p:spTree>
    <p:extLst>
      <p:ext uri="{BB962C8B-B14F-4D97-AF65-F5344CB8AC3E}">
        <p14:creationId xmlns="" xmlns:p14="http://schemas.microsoft.com/office/powerpoint/2010/main" val="200224643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grafik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innehåll 7"/>
          <p:cNvSpPr>
            <a:spLocks noGrp="1"/>
          </p:cNvSpPr>
          <p:nvPr>
            <p:ph sz="quarter" idx="13" hasCustomPrompt="1"/>
          </p:nvPr>
        </p:nvSpPr>
        <p:spPr>
          <a:xfrm>
            <a:off x="179388" y="1368000"/>
            <a:ext cx="5364000" cy="4824000"/>
          </a:xfrm>
          <a:solidFill>
            <a:schemeClr val="bg1">
              <a:lumMod val="95000"/>
            </a:schemeClr>
          </a:solidFill>
        </p:spPr>
        <p:txBody>
          <a:bodyPr lIns="180000" tIns="180000"/>
          <a:lstStyle>
            <a:lvl1pPr>
              <a:defRPr sz="1200" i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sv-SE" dirty="0" smtClean="0"/>
              <a:t>Klicka på en av ikonerna för att infoga bild, diagram, film etc.</a:t>
            </a:r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0"/>
          </p:nvPr>
        </p:nvSpPr>
        <p:spPr>
          <a:xfrm>
            <a:off x="522000" y="6269050"/>
            <a:ext cx="2895600" cy="417575"/>
          </a:xfrm>
        </p:spPr>
        <p:txBody>
          <a:bodyPr/>
          <a:lstStyle/>
          <a:p>
            <a:r>
              <a:rPr lang="en-GB" smtClean="0">
                <a:solidFill>
                  <a:prstClr val="white"/>
                </a:solidFill>
              </a:rPr>
              <a:t>HÅLLBAR STAD – ÖPPEN FÖR VÄRLDEN </a:t>
            </a: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B980A4-8073-2E47-BD49-CDC58DACAC28}" type="slidenum">
              <a:rPr lang="sv-SE" smtClean="0">
                <a:solidFill>
                  <a:prstClr val="white"/>
                </a:solidFill>
              </a:rPr>
              <a:pPr/>
              <a:t>‹#›</a:t>
            </a:fld>
            <a:endParaRPr lang="sv-SE" dirty="0">
              <a:solidFill>
                <a:prstClr val="white"/>
              </a:solidFill>
            </a:endParaRPr>
          </a:p>
        </p:txBody>
      </p:sp>
      <p:sp>
        <p:nvSpPr>
          <p:cNvPr id="9" name="Platshållare för text 8"/>
          <p:cNvSpPr>
            <a:spLocks noGrp="1"/>
          </p:cNvSpPr>
          <p:nvPr>
            <p:ph type="body" sz="quarter" idx="14" hasCustomPrompt="1"/>
          </p:nvPr>
        </p:nvSpPr>
        <p:spPr>
          <a:xfrm>
            <a:off x="5889600" y="1440000"/>
            <a:ext cx="2732400" cy="4694400"/>
          </a:xfrm>
        </p:spPr>
        <p:txBody>
          <a:bodyPr/>
          <a:lstStyle/>
          <a:p>
            <a:pPr lvl="0"/>
            <a:r>
              <a:rPr lang="en-US" dirty="0" smtClean="0"/>
              <a:t>Text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endParaRPr lang="en-US" dirty="0" smtClean="0"/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5" name="Rubrik 4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lang="sv-SE" sz="2800" b="1" i="0" u="none" strike="noStrike" baseline="0" smtClean="0"/>
            </a:lvl1pPr>
          </a:lstStyle>
          <a:p>
            <a:r>
              <a:rPr lang="sv-SE" sz="2800" b="1" i="0" u="none" strike="noStrike" baseline="0" dirty="0" smtClean="0">
                <a:solidFill>
                  <a:srgbClr val="2C2C2C"/>
                </a:solidFill>
                <a:latin typeface="Arial"/>
              </a:rPr>
              <a:t>Rubrik </a:t>
            </a:r>
            <a:r>
              <a:rPr lang="sv-SE" sz="2800" b="1" i="0" u="none" strike="noStrike" baseline="0" dirty="0" err="1" smtClean="0">
                <a:solidFill>
                  <a:srgbClr val="2C2C2C"/>
                </a:solidFill>
                <a:latin typeface="Arial"/>
              </a:rPr>
              <a:t>rubrik</a:t>
            </a:r>
            <a:r>
              <a:rPr lang="sv-SE" sz="2800" b="1" i="0" u="none" strike="noStrike" baseline="0" dirty="0" smtClean="0">
                <a:solidFill>
                  <a:srgbClr val="2C2C2C"/>
                </a:solidFill>
                <a:latin typeface="Arial"/>
              </a:rPr>
              <a:t> </a:t>
            </a:r>
            <a:r>
              <a:rPr lang="sv-SE" sz="2800" b="1" i="0" u="none" strike="noStrike" baseline="0" dirty="0" err="1" smtClean="0">
                <a:solidFill>
                  <a:srgbClr val="2C2C2C"/>
                </a:solidFill>
                <a:latin typeface="Arial"/>
              </a:rPr>
              <a:t>rubrik</a:t>
            </a:r>
            <a:endParaRPr lang="sv-SE" dirty="0"/>
          </a:p>
        </p:txBody>
      </p:sp>
    </p:spTree>
    <p:extLst>
      <p:ext uri="{BB962C8B-B14F-4D97-AF65-F5344CB8AC3E}">
        <p14:creationId xmlns="" xmlns:p14="http://schemas.microsoft.com/office/powerpoint/2010/main" val="340997294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grafik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innehåll 7"/>
          <p:cNvSpPr>
            <a:spLocks noGrp="1"/>
          </p:cNvSpPr>
          <p:nvPr>
            <p:ph sz="quarter" idx="13" hasCustomPrompt="1"/>
          </p:nvPr>
        </p:nvSpPr>
        <p:spPr>
          <a:xfrm>
            <a:off x="3582000" y="1368000"/>
            <a:ext cx="5364000" cy="4824000"/>
          </a:xfrm>
          <a:solidFill>
            <a:schemeClr val="bg1">
              <a:lumMod val="95000"/>
            </a:schemeClr>
          </a:solidFill>
        </p:spPr>
        <p:txBody>
          <a:bodyPr lIns="180000" tIns="180000"/>
          <a:lstStyle>
            <a:lvl1pPr>
              <a:defRPr sz="1200" i="1">
                <a:solidFill>
                  <a:schemeClr val="tx1"/>
                </a:solidFill>
              </a:defRPr>
            </a:lvl1pPr>
          </a:lstStyle>
          <a:p>
            <a:pPr lvl="0"/>
            <a:r>
              <a:rPr lang="sv-SE" dirty="0" smtClean="0"/>
              <a:t>Klicka på en av ikonerna för att infoga bild, diagram, film etc.</a:t>
            </a:r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0"/>
          </p:nvPr>
        </p:nvSpPr>
        <p:spPr>
          <a:xfrm>
            <a:off x="522000" y="6269050"/>
            <a:ext cx="2895600" cy="417575"/>
          </a:xfrm>
        </p:spPr>
        <p:txBody>
          <a:bodyPr/>
          <a:lstStyle/>
          <a:p>
            <a:r>
              <a:rPr lang="en-GB" smtClean="0">
                <a:solidFill>
                  <a:prstClr val="white"/>
                </a:solidFill>
              </a:rPr>
              <a:t>HÅLLBAR STAD – ÖPPEN FÖR VÄRLDEN </a:t>
            </a: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B980A4-8073-2E47-BD49-CDC58DACAC28}" type="slidenum">
              <a:rPr lang="sv-SE" smtClean="0">
                <a:solidFill>
                  <a:prstClr val="white"/>
                </a:solidFill>
              </a:rPr>
              <a:pPr/>
              <a:t>‹#›</a:t>
            </a:fld>
            <a:endParaRPr lang="sv-SE" dirty="0">
              <a:solidFill>
                <a:prstClr val="white"/>
              </a:solidFill>
            </a:endParaRPr>
          </a:p>
        </p:txBody>
      </p:sp>
      <p:sp>
        <p:nvSpPr>
          <p:cNvPr id="9" name="Platshållare för text 8"/>
          <p:cNvSpPr>
            <a:spLocks noGrp="1"/>
          </p:cNvSpPr>
          <p:nvPr>
            <p:ph type="body" sz="quarter" idx="14" hasCustomPrompt="1"/>
          </p:nvPr>
        </p:nvSpPr>
        <p:spPr>
          <a:xfrm>
            <a:off x="522000" y="1440000"/>
            <a:ext cx="2732143" cy="4694400"/>
          </a:xfrm>
        </p:spPr>
        <p:txBody>
          <a:bodyPr/>
          <a:lstStyle/>
          <a:p>
            <a:pPr lvl="0"/>
            <a:r>
              <a:rPr lang="en-US" dirty="0" smtClean="0"/>
              <a:t>Text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endParaRPr lang="en-US" dirty="0" smtClean="0"/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5" name="Rubrik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</p:spTree>
    <p:extLst>
      <p:ext uri="{BB962C8B-B14F-4D97-AF65-F5344CB8AC3E}">
        <p14:creationId xmlns="" xmlns:p14="http://schemas.microsoft.com/office/powerpoint/2010/main" val="126498252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 +  bild - h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7"/>
          <p:cNvSpPr>
            <a:spLocks noGrp="1"/>
          </p:cNvSpPr>
          <p:nvPr>
            <p:ph type="pic" sz="quarter" idx="13" hasCustomPrompt="1"/>
          </p:nvPr>
        </p:nvSpPr>
        <p:spPr>
          <a:xfrm>
            <a:off x="179868" y="1367999"/>
            <a:ext cx="8763480" cy="4824000"/>
          </a:xfrm>
          <a:solidFill>
            <a:schemeClr val="bg1">
              <a:lumMod val="95000"/>
            </a:schemeClr>
          </a:solidFill>
        </p:spPr>
        <p:txBody>
          <a:bodyPr lIns="180000" tIns="180000"/>
          <a:lstStyle>
            <a:lvl1pPr marL="180000" marR="0" indent="-1800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Tx/>
              <a:buSzTx/>
              <a:buFont typeface="Arial"/>
              <a:buChar char="•"/>
              <a:tabLst/>
              <a:defRPr sz="1200" i="1">
                <a:solidFill>
                  <a:schemeClr val="tx1"/>
                </a:solidFill>
              </a:defRPr>
            </a:lvl1pPr>
          </a:lstStyle>
          <a:p>
            <a:r>
              <a:rPr lang="sv-SE" dirty="0" smtClean="0"/>
              <a:t>Klicka på ikonen för att infoga bild.</a:t>
            </a:r>
          </a:p>
          <a:p>
            <a:endParaRPr lang="sv-SE" dirty="0" smtClean="0"/>
          </a:p>
        </p:txBody>
      </p:sp>
      <p:sp>
        <p:nvSpPr>
          <p:cNvPr id="9" name="Rubrik 8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  <p:sp>
        <p:nvSpPr>
          <p:cNvPr id="2" name="Platshållare för bildnummer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CB980A4-8073-2E47-BD49-CDC58DACAC28}" type="slidenum">
              <a:rPr lang="sv-SE" smtClean="0">
                <a:solidFill>
                  <a:prstClr val="white"/>
                </a:solidFill>
              </a:rPr>
              <a:pPr/>
              <a:t>‹#›</a:t>
            </a:fld>
            <a:endParaRPr lang="sv-SE" dirty="0">
              <a:solidFill>
                <a:prstClr val="white"/>
              </a:solidFill>
            </a:endParaRPr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smtClean="0">
                <a:solidFill>
                  <a:prstClr val="white"/>
                </a:solidFill>
              </a:rPr>
              <a:t>HÅLLBAR STAD – ÖPPEN FÖR VÄRLDEN </a:t>
            </a: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0" name="Platshållare för text 4"/>
          <p:cNvSpPr>
            <a:spLocks noGrp="1"/>
          </p:cNvSpPr>
          <p:nvPr>
            <p:ph type="body" sz="quarter" idx="16" hasCustomPrompt="1"/>
          </p:nvPr>
        </p:nvSpPr>
        <p:spPr>
          <a:xfrm>
            <a:off x="4859594" y="2507994"/>
            <a:ext cx="3583858" cy="2757487"/>
          </a:xfrm>
        </p:spPr>
        <p:txBody>
          <a:bodyPr/>
          <a:lstStyle>
            <a:lvl1pPr>
              <a:defRPr b="1"/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dirty="0" smtClean="0"/>
              <a:t>Text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endParaRPr lang="en-US" dirty="0" smtClean="0"/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xmlns="" val="179108517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+ grafik - h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sidfot 2"/>
          <p:cNvSpPr>
            <a:spLocks noGrp="1"/>
          </p:cNvSpPr>
          <p:nvPr>
            <p:ph type="ftr" sz="quarter" idx="14"/>
          </p:nvPr>
        </p:nvSpPr>
        <p:spPr>
          <a:xfrm>
            <a:off x="520571" y="6269050"/>
            <a:ext cx="2895600" cy="417575"/>
          </a:xfrm>
        </p:spPr>
        <p:txBody>
          <a:bodyPr/>
          <a:lstStyle/>
          <a:p>
            <a:r>
              <a:rPr lang="sv-SE" dirty="0" smtClean="0">
                <a:solidFill>
                  <a:prstClr val="white"/>
                </a:solidFill>
              </a:rPr>
              <a:t>HÅLLBAR STAD – ÖPPEN FÖR VÄRLDEN </a:t>
            </a: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CB980A4-8073-2E47-BD49-CDC58DACAC28}" type="slidenum">
              <a:rPr lang="sv-SE" smtClean="0">
                <a:solidFill>
                  <a:prstClr val="white"/>
                </a:solidFill>
              </a:rPr>
              <a:pPr/>
              <a:t>‹#›</a:t>
            </a:fld>
            <a:endParaRPr lang="sv-SE" dirty="0">
              <a:solidFill>
                <a:prstClr val="white"/>
              </a:solidFill>
            </a:endParaRPr>
          </a:p>
        </p:txBody>
      </p:sp>
      <p:sp>
        <p:nvSpPr>
          <p:cNvPr id="11" name="Platshållare för innehåll 10"/>
          <p:cNvSpPr>
            <a:spLocks noGrp="1"/>
          </p:cNvSpPr>
          <p:nvPr>
            <p:ph sz="quarter" idx="16" hasCustomPrompt="1"/>
          </p:nvPr>
        </p:nvSpPr>
        <p:spPr>
          <a:xfrm>
            <a:off x="179387" y="1368000"/>
            <a:ext cx="8763959" cy="4824000"/>
          </a:xfrm>
          <a:solidFill>
            <a:schemeClr val="bg1">
              <a:lumMod val="95000"/>
            </a:schemeClr>
          </a:solidFill>
        </p:spPr>
        <p:txBody>
          <a:bodyPr lIns="180000" tIns="180000"/>
          <a:lstStyle>
            <a:lvl1pPr marL="179388" indent="-179388">
              <a:defRPr sz="1200" i="1">
                <a:solidFill>
                  <a:schemeClr val="tx1"/>
                </a:solidFill>
              </a:defRPr>
            </a:lvl1pPr>
            <a:lvl2pPr marL="712788" indent="-266700">
              <a:defRPr sz="2000"/>
            </a:lvl2pPr>
            <a:lvl3pPr marL="712788" indent="-266700">
              <a:defRPr sz="1600"/>
            </a:lvl3pPr>
            <a:lvl4pPr marL="712788" indent="-266700">
              <a:defRPr sz="1600"/>
            </a:lvl4pPr>
            <a:lvl5pPr marL="712788" indent="-266700">
              <a:defRPr sz="1600"/>
            </a:lvl5pPr>
          </a:lstStyle>
          <a:p>
            <a:pPr lvl="0"/>
            <a:r>
              <a:rPr lang="sv-SE" dirty="0" smtClean="0"/>
              <a:t>Klicka på en av ikonerna för att infoga bild, diagram, film etc.</a:t>
            </a:r>
            <a:endParaRPr lang="sv-SE" dirty="0"/>
          </a:p>
        </p:txBody>
      </p:sp>
      <p:sp>
        <p:nvSpPr>
          <p:cNvPr id="4" name="Rubrik 3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xmlns="" val="120601701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+ text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sidfot 2"/>
          <p:cNvSpPr>
            <a:spLocks noGrp="1"/>
          </p:cNvSpPr>
          <p:nvPr>
            <p:ph type="ftr" sz="quarter" idx="10"/>
          </p:nvPr>
        </p:nvSpPr>
        <p:spPr>
          <a:xfrm>
            <a:off x="522000" y="6269050"/>
            <a:ext cx="2895600" cy="417575"/>
          </a:xfrm>
        </p:spPr>
        <p:txBody>
          <a:bodyPr/>
          <a:lstStyle/>
          <a:p>
            <a:r>
              <a:rPr lang="en-GB" dirty="0" smtClean="0">
                <a:solidFill>
                  <a:prstClr val="white"/>
                </a:solidFill>
              </a:rPr>
              <a:t>HÅLLBAR STAD – ÖPPEN FÖR VÄRLDEN </a:t>
            </a: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B980A4-8073-2E47-BD49-CDC58DACAC28}" type="slidenum">
              <a:rPr lang="sv-SE" smtClean="0">
                <a:solidFill>
                  <a:prstClr val="white"/>
                </a:solidFill>
              </a:rPr>
              <a:pPr/>
              <a:t>‹#›</a:t>
            </a:fld>
            <a:endParaRPr lang="sv-SE" dirty="0">
              <a:solidFill>
                <a:prstClr val="white"/>
              </a:solidFill>
            </a:endParaRPr>
          </a:p>
        </p:txBody>
      </p:sp>
      <p:sp>
        <p:nvSpPr>
          <p:cNvPr id="10" name="Platshållare för bild 9"/>
          <p:cNvSpPr>
            <a:spLocks noGrp="1"/>
          </p:cNvSpPr>
          <p:nvPr>
            <p:ph type="pic" sz="quarter" idx="12" hasCustomPrompt="1"/>
          </p:nvPr>
        </p:nvSpPr>
        <p:spPr>
          <a:xfrm>
            <a:off x="179866" y="1368000"/>
            <a:ext cx="3060000" cy="4824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lIns="180000" tIns="180000"/>
          <a:lstStyle>
            <a:lvl1pPr>
              <a:defRPr sz="1200" i="1">
                <a:solidFill>
                  <a:schemeClr val="tx1"/>
                </a:solidFill>
              </a:defRPr>
            </a:lvl1pPr>
          </a:lstStyle>
          <a:p>
            <a:r>
              <a:rPr lang="sv-SE" dirty="0" smtClean="0"/>
              <a:t>Klicka på ikonen för att infoga bild.</a:t>
            </a:r>
          </a:p>
        </p:txBody>
      </p:sp>
      <p:sp>
        <p:nvSpPr>
          <p:cNvPr id="13" name="Platshållare för text 12"/>
          <p:cNvSpPr>
            <a:spLocks noGrp="1"/>
          </p:cNvSpPr>
          <p:nvPr>
            <p:ph type="body" sz="quarter" idx="13" hasCustomPrompt="1"/>
          </p:nvPr>
        </p:nvSpPr>
        <p:spPr>
          <a:xfrm>
            <a:off x="3581057" y="1440000"/>
            <a:ext cx="5040000" cy="4694989"/>
          </a:xfrm>
        </p:spPr>
        <p:txBody>
          <a:bodyPr/>
          <a:lstStyle/>
          <a:p>
            <a:pPr lvl="0"/>
            <a:r>
              <a:rPr lang="en-US" dirty="0" smtClean="0"/>
              <a:t>Text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endParaRPr lang="en-US" dirty="0" smtClean="0"/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5" name="Rubrik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+ text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sidfot 2"/>
          <p:cNvSpPr>
            <a:spLocks noGrp="1"/>
          </p:cNvSpPr>
          <p:nvPr>
            <p:ph type="ftr" sz="quarter" idx="10"/>
          </p:nvPr>
        </p:nvSpPr>
        <p:spPr>
          <a:xfrm>
            <a:off x="522000" y="6269050"/>
            <a:ext cx="2895600" cy="417575"/>
          </a:xfrm>
        </p:spPr>
        <p:txBody>
          <a:bodyPr/>
          <a:lstStyle/>
          <a:p>
            <a:r>
              <a:rPr lang="en-GB" smtClean="0">
                <a:solidFill>
                  <a:prstClr val="white"/>
                </a:solidFill>
              </a:rPr>
              <a:t>HÅLLBAR STAD – ÖPPEN FÖR VÄRLDEN </a:t>
            </a: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B980A4-8073-2E47-BD49-CDC58DACAC28}" type="slidenum">
              <a:rPr lang="sv-SE" smtClean="0">
                <a:solidFill>
                  <a:prstClr val="white"/>
                </a:solidFill>
              </a:rPr>
              <a:pPr/>
              <a:t>‹#›</a:t>
            </a:fld>
            <a:endParaRPr lang="sv-SE" dirty="0">
              <a:solidFill>
                <a:prstClr val="white"/>
              </a:solidFill>
            </a:endParaRPr>
          </a:p>
        </p:txBody>
      </p:sp>
      <p:sp>
        <p:nvSpPr>
          <p:cNvPr id="10" name="Platshållare för bild 9"/>
          <p:cNvSpPr>
            <a:spLocks noGrp="1"/>
          </p:cNvSpPr>
          <p:nvPr>
            <p:ph type="pic" sz="quarter" idx="12" hasCustomPrompt="1"/>
          </p:nvPr>
        </p:nvSpPr>
        <p:spPr>
          <a:xfrm>
            <a:off x="5888914" y="1368000"/>
            <a:ext cx="3060000" cy="4824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lIns="180000" tIns="180000"/>
          <a:lstStyle>
            <a:lvl1pPr>
              <a:defRPr sz="1200" i="1" baseline="0">
                <a:solidFill>
                  <a:schemeClr val="tx1"/>
                </a:solidFill>
              </a:defRPr>
            </a:lvl1pPr>
          </a:lstStyle>
          <a:p>
            <a:r>
              <a:rPr lang="sv-SE" dirty="0" smtClean="0"/>
              <a:t>Klicka på ikonen för att infoga bild.</a:t>
            </a:r>
          </a:p>
        </p:txBody>
      </p:sp>
      <p:sp>
        <p:nvSpPr>
          <p:cNvPr id="13" name="Platshållare för text 12"/>
          <p:cNvSpPr>
            <a:spLocks noGrp="1"/>
          </p:cNvSpPr>
          <p:nvPr>
            <p:ph type="body" sz="quarter" idx="13" hasCustomPrompt="1"/>
          </p:nvPr>
        </p:nvSpPr>
        <p:spPr>
          <a:xfrm>
            <a:off x="522000" y="1440000"/>
            <a:ext cx="5040000" cy="4694400"/>
          </a:xfrm>
        </p:spPr>
        <p:txBody>
          <a:bodyPr/>
          <a:lstStyle/>
          <a:p>
            <a:pPr lvl="0"/>
            <a:r>
              <a:rPr lang="en-US" dirty="0" smtClean="0"/>
              <a:t>Text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endParaRPr lang="en-US" dirty="0" smtClean="0"/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5" name="Rubrik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+ grafik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sidfot 2"/>
          <p:cNvSpPr>
            <a:spLocks noGrp="1"/>
          </p:cNvSpPr>
          <p:nvPr>
            <p:ph type="ftr" sz="quarter" idx="10"/>
          </p:nvPr>
        </p:nvSpPr>
        <p:spPr>
          <a:xfrm>
            <a:off x="522000" y="6269050"/>
            <a:ext cx="2895600" cy="417575"/>
          </a:xfrm>
        </p:spPr>
        <p:txBody>
          <a:bodyPr/>
          <a:lstStyle/>
          <a:p>
            <a:r>
              <a:rPr lang="en-GB" dirty="0" smtClean="0">
                <a:solidFill>
                  <a:prstClr val="white"/>
                </a:solidFill>
              </a:rPr>
              <a:t>HÅLLBAR STAD – ÖPPEN FÖR VÄRLDEN </a:t>
            </a: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B980A4-8073-2E47-BD49-CDC58DACAC28}" type="slidenum">
              <a:rPr lang="sv-SE" smtClean="0">
                <a:solidFill>
                  <a:prstClr val="white"/>
                </a:solidFill>
              </a:rPr>
              <a:pPr/>
              <a:t>‹#›</a:t>
            </a:fld>
            <a:endParaRPr lang="sv-SE" dirty="0">
              <a:solidFill>
                <a:prstClr val="white"/>
              </a:solidFill>
            </a:endParaRPr>
          </a:p>
        </p:txBody>
      </p:sp>
      <p:sp>
        <p:nvSpPr>
          <p:cNvPr id="10" name="Platshållare för bild 9"/>
          <p:cNvSpPr>
            <a:spLocks noGrp="1"/>
          </p:cNvSpPr>
          <p:nvPr>
            <p:ph type="pic" sz="quarter" idx="12" hasCustomPrompt="1"/>
          </p:nvPr>
        </p:nvSpPr>
        <p:spPr>
          <a:xfrm>
            <a:off x="179389" y="1368000"/>
            <a:ext cx="3060000" cy="4824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lIns="180000" tIns="180000"/>
          <a:lstStyle>
            <a:lvl1pPr>
              <a:defRPr sz="1200" i="1">
                <a:solidFill>
                  <a:schemeClr val="tx1"/>
                </a:solidFill>
              </a:defRPr>
            </a:lvl1pPr>
          </a:lstStyle>
          <a:p>
            <a:r>
              <a:rPr lang="sv-SE" dirty="0" smtClean="0"/>
              <a:t>Klicka på ikonen för att infoga bild.</a:t>
            </a:r>
          </a:p>
        </p:txBody>
      </p:sp>
      <p:sp>
        <p:nvSpPr>
          <p:cNvPr id="5" name="Rubrik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  <p:sp>
        <p:nvSpPr>
          <p:cNvPr id="11" name="Platshållare för innehåll 7"/>
          <p:cNvSpPr>
            <a:spLocks noGrp="1"/>
          </p:cNvSpPr>
          <p:nvPr>
            <p:ph sz="quarter" idx="13" hasCustomPrompt="1"/>
          </p:nvPr>
        </p:nvSpPr>
        <p:spPr>
          <a:xfrm>
            <a:off x="3582000" y="1368000"/>
            <a:ext cx="5364000" cy="4824000"/>
          </a:xfrm>
          <a:solidFill>
            <a:schemeClr val="bg1">
              <a:lumMod val="95000"/>
            </a:schemeClr>
          </a:solidFill>
        </p:spPr>
        <p:txBody>
          <a:bodyPr lIns="180000" tIns="180000"/>
          <a:lstStyle>
            <a:lvl1pPr>
              <a:defRPr sz="1200"/>
            </a:lvl1pPr>
          </a:lstStyle>
          <a:p>
            <a:pPr lvl="0"/>
            <a:r>
              <a:rPr lang="sv-SE" dirty="0" smtClean="0"/>
              <a:t>Klicka på en av ikonerna för att infoga bild, diagram, film etc.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+ grafik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innehåll 7"/>
          <p:cNvSpPr>
            <a:spLocks noGrp="1"/>
          </p:cNvSpPr>
          <p:nvPr>
            <p:ph sz="quarter" idx="13" hasCustomPrompt="1"/>
          </p:nvPr>
        </p:nvSpPr>
        <p:spPr>
          <a:xfrm>
            <a:off x="179389" y="1368000"/>
            <a:ext cx="5364000" cy="4824000"/>
          </a:xfrm>
          <a:solidFill>
            <a:schemeClr val="bg1">
              <a:lumMod val="95000"/>
            </a:schemeClr>
          </a:solidFill>
        </p:spPr>
        <p:txBody>
          <a:bodyPr lIns="180000" tIns="180000"/>
          <a:lstStyle>
            <a:lvl1pPr>
              <a:defRPr sz="1200" i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sv-SE" dirty="0" smtClean="0"/>
              <a:t>Klicka på en av ikonerna för att infoga bild, diagram, film etc.</a:t>
            </a:r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0"/>
          </p:nvPr>
        </p:nvSpPr>
        <p:spPr>
          <a:xfrm>
            <a:off x="522000" y="6269050"/>
            <a:ext cx="2895600" cy="417575"/>
          </a:xfrm>
        </p:spPr>
        <p:txBody>
          <a:bodyPr/>
          <a:lstStyle/>
          <a:p>
            <a:r>
              <a:rPr lang="en-GB" smtClean="0">
                <a:solidFill>
                  <a:prstClr val="white"/>
                </a:solidFill>
              </a:rPr>
              <a:t>HÅLLBAR STAD – ÖPPEN FÖR VÄRLDEN </a:t>
            </a: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B980A4-8073-2E47-BD49-CDC58DACAC28}" type="slidenum">
              <a:rPr lang="sv-SE" smtClean="0">
                <a:solidFill>
                  <a:prstClr val="white"/>
                </a:solidFill>
              </a:rPr>
              <a:pPr/>
              <a:t>‹#›</a:t>
            </a:fld>
            <a:endParaRPr lang="sv-SE" dirty="0">
              <a:solidFill>
                <a:prstClr val="white"/>
              </a:solidFill>
            </a:endParaRPr>
          </a:p>
        </p:txBody>
      </p:sp>
      <p:sp>
        <p:nvSpPr>
          <p:cNvPr id="10" name="Platshållare för bild 9"/>
          <p:cNvSpPr>
            <a:spLocks noGrp="1"/>
          </p:cNvSpPr>
          <p:nvPr>
            <p:ph type="pic" sz="quarter" idx="12" hasCustomPrompt="1"/>
          </p:nvPr>
        </p:nvSpPr>
        <p:spPr>
          <a:xfrm>
            <a:off x="5889600" y="1367999"/>
            <a:ext cx="3060000" cy="4824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lIns="180000" tIns="180000"/>
          <a:lstStyle>
            <a:lvl1pPr>
              <a:defRPr sz="1200" i="1">
                <a:solidFill>
                  <a:schemeClr val="tx1"/>
                </a:solidFill>
              </a:defRPr>
            </a:lvl1pPr>
          </a:lstStyle>
          <a:p>
            <a:r>
              <a:rPr lang="sv-SE" dirty="0" smtClean="0"/>
              <a:t>Klicka på ikonen för att infoga bild.</a:t>
            </a:r>
          </a:p>
        </p:txBody>
      </p:sp>
      <p:sp>
        <p:nvSpPr>
          <p:cNvPr id="5" name="Rubrik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7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7.jpe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objekt 10" descr="GBGstad-PPT-BKGR.jpg"/>
          <p:cNvPicPr>
            <a:picLocks noChangeAspect="1"/>
          </p:cNvPicPr>
          <p:nvPr/>
        </p:nvPicPr>
        <p:blipFill>
          <a:blip r:embed="rId13" cstate="screen"/>
          <a:srcRect/>
          <a:stretch>
            <a:fillRect/>
          </a:stretch>
        </p:blipFill>
        <p:spPr>
          <a:xfrm flipH="1">
            <a:off x="0" y="6095563"/>
            <a:ext cx="9143998" cy="762436"/>
          </a:xfrm>
          <a:prstGeom prst="rect">
            <a:avLst/>
          </a:prstGeom>
        </p:spPr>
      </p:pic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522000" y="475702"/>
            <a:ext cx="6738950" cy="69506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522000" y="1569600"/>
            <a:ext cx="8028000" cy="452596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522000" y="6269050"/>
            <a:ext cx="2895600" cy="417575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ctr"/>
          <a:lstStyle>
            <a:lvl1pPr algn="l">
              <a:defRPr sz="800" b="1" kern="0" cap="all" spc="1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defTabSz="457200"/>
            <a:r>
              <a:rPr lang="en-GB" dirty="0" smtClean="0">
                <a:solidFill>
                  <a:prstClr val="white"/>
                </a:solidFill>
              </a:rPr>
              <a:t>HÅLLBAR STAD – ÖPPEN FÖR VÄRLDEN </a:t>
            </a: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298052" y="6269050"/>
            <a:ext cx="452546" cy="41757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 b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defTabSz="457200"/>
            <a:fld id="{CCB980A4-8073-2E47-BD49-CDC58DACAC28}" type="slidenum">
              <a:rPr lang="sv-SE" smtClean="0">
                <a:solidFill>
                  <a:prstClr val="white"/>
                </a:solidFill>
              </a:rPr>
              <a:pPr defTabSz="457200"/>
              <a:t>‹#›</a:t>
            </a:fld>
            <a:endParaRPr lang="sv-SE" dirty="0">
              <a:solidFill>
                <a:prstClr val="white"/>
              </a:solidFill>
            </a:endParaRPr>
          </a:p>
        </p:txBody>
      </p:sp>
      <p:pic>
        <p:nvPicPr>
          <p:cNvPr id="8" name="Bildobjekt 7" descr="Logo.png"/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397750" y="0"/>
            <a:ext cx="1746250" cy="97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01117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>
    <p:fade/>
  </p:transition>
  <p:timing>
    <p:tnLst>
      <p:par>
        <p:cTn id="1" dur="indefinite" restart="never" nodeType="tmRoot"/>
      </p:par>
    </p:tnLst>
  </p:timing>
  <p:hf hdr="0" dt="0"/>
  <p:txStyles>
    <p:titleStyle>
      <a:lvl1pPr algn="l" defTabSz="457200" rtl="0" eaLnBrk="1" latinLnBrk="0" hangingPunct="1">
        <a:lnSpc>
          <a:spcPts val="2700"/>
        </a:lnSpc>
        <a:spcBef>
          <a:spcPct val="0"/>
        </a:spcBef>
        <a:buNone/>
        <a:defRPr sz="2800" b="1" kern="0" spc="50">
          <a:solidFill>
            <a:schemeClr val="tx1">
              <a:lumMod val="50000"/>
            </a:schemeClr>
          </a:solidFill>
          <a:latin typeface="Arial"/>
          <a:ea typeface="+mj-ea"/>
          <a:cs typeface="Arial"/>
        </a:defRPr>
      </a:lvl1pPr>
    </p:titleStyle>
    <p:bodyStyle>
      <a:lvl1pPr marL="180000" indent="-180000" algn="l" defTabSz="4572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Font typeface="Arial"/>
        <a:buChar char="•"/>
        <a:defRPr sz="2000" kern="1200">
          <a:solidFill>
            <a:schemeClr val="tx1">
              <a:lumMod val="50000"/>
            </a:schemeClr>
          </a:solidFill>
          <a:latin typeface="Arial"/>
          <a:ea typeface="+mn-ea"/>
          <a:cs typeface="Arial"/>
        </a:defRPr>
      </a:lvl1pPr>
      <a:lvl2pPr marL="444500" indent="-263525" algn="l" defTabSz="4572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Font typeface="Arial"/>
        <a:buChar char="–"/>
        <a:defRPr sz="2000" kern="1200">
          <a:solidFill>
            <a:schemeClr val="tx1">
              <a:lumMod val="50000"/>
            </a:schemeClr>
          </a:solidFill>
          <a:latin typeface="Arial"/>
          <a:ea typeface="+mn-ea"/>
          <a:cs typeface="Arial"/>
        </a:defRPr>
      </a:lvl2pPr>
      <a:lvl3pPr marL="444500" indent="-263525" algn="l" defTabSz="4572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Font typeface="Arial"/>
        <a:buChar char="•"/>
        <a:defRPr sz="1600" kern="1200">
          <a:solidFill>
            <a:schemeClr val="tx1">
              <a:lumMod val="50000"/>
            </a:schemeClr>
          </a:solidFill>
          <a:latin typeface="Arial"/>
          <a:ea typeface="+mn-ea"/>
          <a:cs typeface="Arial"/>
        </a:defRPr>
      </a:lvl3pPr>
      <a:lvl4pPr marL="444500" indent="-263525" algn="l" defTabSz="4572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Font typeface="Arial"/>
        <a:buChar char="–"/>
        <a:defRPr sz="1600" kern="1200">
          <a:solidFill>
            <a:schemeClr val="tx1">
              <a:lumMod val="50000"/>
            </a:schemeClr>
          </a:solidFill>
          <a:latin typeface="Arial"/>
          <a:ea typeface="+mn-ea"/>
          <a:cs typeface="Arial"/>
        </a:defRPr>
      </a:lvl4pPr>
      <a:lvl5pPr marL="444500" indent="-263525" algn="l" defTabSz="4572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Font typeface="Arial"/>
        <a:buChar char="»"/>
        <a:defRPr sz="1600" kern="1200">
          <a:solidFill>
            <a:schemeClr val="tx1">
              <a:lumMod val="50000"/>
            </a:schemeClr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658800" y="586800"/>
            <a:ext cx="6738950" cy="10134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58800" y="1569600"/>
            <a:ext cx="8028000" cy="452596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xmlns="" val="2601117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transition spd="med">
    <p:fade/>
  </p:transition>
  <p:timing>
    <p:tnLst>
      <p:par>
        <p:cTn id="1" dur="indefinite" restart="never" nodeType="tmRoot"/>
      </p:par>
    </p:tnLst>
  </p:timing>
  <p:hf hdr="0" dt="0"/>
  <p:txStyles>
    <p:titleStyle>
      <a:lvl1pPr algn="l" defTabSz="457200" rtl="0" eaLnBrk="1" latinLnBrk="0" hangingPunct="1">
        <a:lnSpc>
          <a:spcPts val="2700"/>
        </a:lnSpc>
        <a:spcBef>
          <a:spcPct val="0"/>
        </a:spcBef>
        <a:buNone/>
        <a:defRPr sz="2800" b="1" kern="0" spc="50">
          <a:solidFill>
            <a:schemeClr val="tx1">
              <a:lumMod val="50000"/>
            </a:schemeClr>
          </a:solidFill>
          <a:latin typeface="Arial"/>
          <a:ea typeface="+mj-ea"/>
          <a:cs typeface="Arial"/>
        </a:defRPr>
      </a:lvl1pPr>
    </p:titleStyle>
    <p:bodyStyle>
      <a:lvl1pPr marL="180000" indent="-180000" algn="l" defTabSz="4572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Font typeface="Arial"/>
        <a:buChar char="•"/>
        <a:defRPr sz="2000" kern="1200">
          <a:solidFill>
            <a:schemeClr val="tx1">
              <a:lumMod val="50000"/>
            </a:schemeClr>
          </a:solidFill>
          <a:latin typeface="Arial"/>
          <a:ea typeface="+mn-ea"/>
          <a:cs typeface="Arial"/>
        </a:defRPr>
      </a:lvl1pPr>
      <a:lvl2pPr marL="542925" indent="-361950" algn="l" defTabSz="4572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Font typeface="Arial"/>
        <a:buChar char="–"/>
        <a:defRPr sz="2000" kern="1200">
          <a:solidFill>
            <a:schemeClr val="tx1">
              <a:lumMod val="50000"/>
            </a:schemeClr>
          </a:solidFill>
          <a:latin typeface="Arial"/>
          <a:ea typeface="+mn-ea"/>
          <a:cs typeface="Arial"/>
        </a:defRPr>
      </a:lvl2pPr>
      <a:lvl3pPr marL="542925" indent="-361950" algn="l" defTabSz="4572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Font typeface="Arial"/>
        <a:buChar char="•"/>
        <a:defRPr sz="1600" kern="1200">
          <a:solidFill>
            <a:schemeClr val="tx1">
              <a:lumMod val="50000"/>
            </a:schemeClr>
          </a:solidFill>
          <a:latin typeface="Arial"/>
          <a:ea typeface="+mn-ea"/>
          <a:cs typeface="Arial"/>
        </a:defRPr>
      </a:lvl3pPr>
      <a:lvl4pPr marL="542925" indent="-361950" algn="l" defTabSz="4572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Font typeface="Arial"/>
        <a:buChar char="–"/>
        <a:defRPr sz="1600" kern="1200">
          <a:solidFill>
            <a:schemeClr val="tx1">
              <a:lumMod val="50000"/>
            </a:schemeClr>
          </a:solidFill>
          <a:latin typeface="Arial"/>
          <a:ea typeface="+mn-ea"/>
          <a:cs typeface="Arial"/>
        </a:defRPr>
      </a:lvl4pPr>
      <a:lvl5pPr marL="542925" indent="-361950" algn="l" defTabSz="4572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Font typeface="Arial"/>
        <a:buChar char="»"/>
        <a:defRPr sz="1600" kern="1200">
          <a:solidFill>
            <a:schemeClr val="tx1">
              <a:lumMod val="50000"/>
            </a:schemeClr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objekt 10" descr="GBGstad-PPT-BKGR.jpg"/>
          <p:cNvPicPr>
            <a:picLocks noChangeAspect="1"/>
          </p:cNvPicPr>
          <p:nvPr/>
        </p:nvPicPr>
        <p:blipFill>
          <a:blip r:embed="rId13" cstate="screen"/>
          <a:srcRect/>
          <a:stretch>
            <a:fillRect/>
          </a:stretch>
        </p:blipFill>
        <p:spPr>
          <a:xfrm flipH="1">
            <a:off x="0" y="6095563"/>
            <a:ext cx="9143997" cy="762435"/>
          </a:xfrm>
          <a:prstGeom prst="rect">
            <a:avLst/>
          </a:prstGeom>
        </p:spPr>
      </p:pic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522000" y="475702"/>
            <a:ext cx="6738950" cy="69506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522000" y="1569600"/>
            <a:ext cx="8028000" cy="452596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522000" y="6269050"/>
            <a:ext cx="2895600" cy="417575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ctr"/>
          <a:lstStyle>
            <a:lvl1pPr algn="l">
              <a:defRPr sz="800" b="1" kern="0" cap="all" spc="1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defTabSz="457200"/>
            <a:r>
              <a:rPr lang="en-GB" dirty="0" smtClean="0">
                <a:solidFill>
                  <a:prstClr val="white"/>
                </a:solidFill>
              </a:rPr>
              <a:t>HÅLLBAR STAD – ÖPPEN FÖR VÄRLDEN </a:t>
            </a: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298052" y="6269050"/>
            <a:ext cx="452546" cy="41757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 b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defTabSz="457200"/>
            <a:fld id="{CCB980A4-8073-2E47-BD49-CDC58DACAC28}" type="slidenum">
              <a:rPr lang="sv-SE" smtClean="0">
                <a:solidFill>
                  <a:prstClr val="white"/>
                </a:solidFill>
              </a:rPr>
              <a:pPr defTabSz="457200"/>
              <a:t>‹#›</a:t>
            </a:fld>
            <a:endParaRPr lang="sv-SE" dirty="0">
              <a:solidFill>
                <a:prstClr val="white"/>
              </a:solidFill>
            </a:endParaRPr>
          </a:p>
        </p:txBody>
      </p:sp>
      <p:pic>
        <p:nvPicPr>
          <p:cNvPr id="8" name="Bildobjekt 7" descr="Logo.png"/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97750" y="0"/>
            <a:ext cx="1746250" cy="9779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168885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ransition spd="med">
    <p:fade/>
  </p:transition>
  <p:timing>
    <p:tnLst>
      <p:par>
        <p:cTn id="1" dur="indefinite" restart="never" nodeType="tmRoot"/>
      </p:par>
    </p:tnLst>
  </p:timing>
  <p:hf hdr="0" dt="0"/>
  <p:txStyles>
    <p:titleStyle>
      <a:lvl1pPr algn="l" defTabSz="457200" rtl="0" eaLnBrk="1" latinLnBrk="0" hangingPunct="1">
        <a:lnSpc>
          <a:spcPts val="2700"/>
        </a:lnSpc>
        <a:spcBef>
          <a:spcPct val="0"/>
        </a:spcBef>
        <a:buNone/>
        <a:defRPr sz="2800" b="1" kern="0" spc="50">
          <a:solidFill>
            <a:schemeClr val="tx1">
              <a:lumMod val="50000"/>
            </a:schemeClr>
          </a:solidFill>
          <a:latin typeface="Arial"/>
          <a:ea typeface="+mj-ea"/>
          <a:cs typeface="Arial"/>
        </a:defRPr>
      </a:lvl1pPr>
    </p:titleStyle>
    <p:bodyStyle>
      <a:lvl1pPr marL="180000" indent="-180000" algn="l" defTabSz="4572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Font typeface="Arial"/>
        <a:buChar char="•"/>
        <a:defRPr sz="2000" kern="1200">
          <a:solidFill>
            <a:schemeClr val="tx1">
              <a:lumMod val="50000"/>
            </a:schemeClr>
          </a:solidFill>
          <a:latin typeface="Arial"/>
          <a:ea typeface="+mn-ea"/>
          <a:cs typeface="Arial"/>
        </a:defRPr>
      </a:lvl1pPr>
      <a:lvl2pPr marL="444500" indent="-263525" algn="l" defTabSz="4572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Font typeface="Arial"/>
        <a:buChar char="–"/>
        <a:defRPr sz="2000" kern="1200">
          <a:solidFill>
            <a:schemeClr val="tx1">
              <a:lumMod val="50000"/>
            </a:schemeClr>
          </a:solidFill>
          <a:latin typeface="Arial"/>
          <a:ea typeface="+mn-ea"/>
          <a:cs typeface="Arial"/>
        </a:defRPr>
      </a:lvl2pPr>
      <a:lvl3pPr marL="444500" indent="-263525" algn="l" defTabSz="4572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Font typeface="Arial"/>
        <a:buChar char="•"/>
        <a:defRPr sz="1600" kern="1200">
          <a:solidFill>
            <a:schemeClr val="tx1">
              <a:lumMod val="50000"/>
            </a:schemeClr>
          </a:solidFill>
          <a:latin typeface="Arial"/>
          <a:ea typeface="+mn-ea"/>
          <a:cs typeface="Arial"/>
        </a:defRPr>
      </a:lvl3pPr>
      <a:lvl4pPr marL="444500" indent="-263525" algn="l" defTabSz="4572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Font typeface="Arial"/>
        <a:buChar char="–"/>
        <a:defRPr sz="1600" kern="1200">
          <a:solidFill>
            <a:schemeClr val="tx1">
              <a:lumMod val="50000"/>
            </a:schemeClr>
          </a:solidFill>
          <a:latin typeface="Arial"/>
          <a:ea typeface="+mn-ea"/>
          <a:cs typeface="Arial"/>
        </a:defRPr>
      </a:lvl4pPr>
      <a:lvl5pPr marL="444500" indent="-263525" algn="l" defTabSz="4572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Font typeface="Arial"/>
        <a:buChar char="»"/>
        <a:defRPr sz="1600" kern="1200">
          <a:solidFill>
            <a:schemeClr val="tx1">
              <a:lumMod val="50000"/>
            </a:schemeClr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objekt 10" descr="GBGstad-PPT-BKGR.jpg"/>
          <p:cNvPicPr>
            <a:picLocks noChangeAspect="1"/>
          </p:cNvPicPr>
          <p:nvPr/>
        </p:nvPicPr>
        <p:blipFill>
          <a:blip r:embed="rId13" cstate="screen"/>
          <a:srcRect/>
          <a:stretch>
            <a:fillRect/>
          </a:stretch>
        </p:blipFill>
        <p:spPr>
          <a:xfrm flipH="1">
            <a:off x="0" y="6095563"/>
            <a:ext cx="9143997" cy="762435"/>
          </a:xfrm>
          <a:prstGeom prst="rect">
            <a:avLst/>
          </a:prstGeom>
        </p:spPr>
      </p:pic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522000" y="475702"/>
            <a:ext cx="6738950" cy="69506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522000" y="1569600"/>
            <a:ext cx="8028000" cy="452596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522000" y="6269050"/>
            <a:ext cx="2895600" cy="417575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ctr"/>
          <a:lstStyle>
            <a:lvl1pPr algn="l">
              <a:defRPr sz="800" b="1" kern="0" cap="all" spc="1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defTabSz="457200"/>
            <a:r>
              <a:rPr lang="en-GB" dirty="0" smtClean="0">
                <a:solidFill>
                  <a:prstClr val="white"/>
                </a:solidFill>
              </a:rPr>
              <a:t>HÅLLBAR STAD – ÖPPEN FÖR VÄRLDEN </a:t>
            </a: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298052" y="6269050"/>
            <a:ext cx="452546" cy="41757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 b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defTabSz="457200"/>
            <a:fld id="{CCB980A4-8073-2E47-BD49-CDC58DACAC28}" type="slidenum">
              <a:rPr lang="sv-SE" smtClean="0">
                <a:solidFill>
                  <a:prstClr val="white"/>
                </a:solidFill>
              </a:rPr>
              <a:pPr defTabSz="457200"/>
              <a:t>‹#›</a:t>
            </a:fld>
            <a:endParaRPr lang="sv-SE" dirty="0">
              <a:solidFill>
                <a:prstClr val="white"/>
              </a:solidFill>
            </a:endParaRPr>
          </a:p>
        </p:txBody>
      </p:sp>
      <p:pic>
        <p:nvPicPr>
          <p:cNvPr id="8" name="Bildobjekt 7" descr="Logo.png"/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97750" y="0"/>
            <a:ext cx="1746250" cy="9779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168885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ransition spd="med">
    <p:fade/>
  </p:transition>
  <p:timing>
    <p:tnLst>
      <p:par>
        <p:cTn id="1" dur="indefinite" restart="never" nodeType="tmRoot"/>
      </p:par>
    </p:tnLst>
  </p:timing>
  <p:hf hdr="0" dt="0"/>
  <p:txStyles>
    <p:titleStyle>
      <a:lvl1pPr algn="l" defTabSz="457200" rtl="0" eaLnBrk="1" latinLnBrk="0" hangingPunct="1">
        <a:lnSpc>
          <a:spcPts val="2700"/>
        </a:lnSpc>
        <a:spcBef>
          <a:spcPct val="0"/>
        </a:spcBef>
        <a:buNone/>
        <a:defRPr sz="2800" b="1" kern="0" spc="50">
          <a:solidFill>
            <a:schemeClr val="tx1">
              <a:lumMod val="50000"/>
            </a:schemeClr>
          </a:solidFill>
          <a:latin typeface="Arial"/>
          <a:ea typeface="+mj-ea"/>
          <a:cs typeface="Arial"/>
        </a:defRPr>
      </a:lvl1pPr>
    </p:titleStyle>
    <p:bodyStyle>
      <a:lvl1pPr marL="180000" indent="-180000" algn="l" defTabSz="4572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Font typeface="Arial"/>
        <a:buChar char="•"/>
        <a:defRPr sz="2000" kern="1200">
          <a:solidFill>
            <a:schemeClr val="tx1">
              <a:lumMod val="50000"/>
            </a:schemeClr>
          </a:solidFill>
          <a:latin typeface="Arial"/>
          <a:ea typeface="+mn-ea"/>
          <a:cs typeface="Arial"/>
        </a:defRPr>
      </a:lvl1pPr>
      <a:lvl2pPr marL="444500" indent="-263525" algn="l" defTabSz="4572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Font typeface="Arial"/>
        <a:buChar char="–"/>
        <a:defRPr sz="2000" kern="1200">
          <a:solidFill>
            <a:schemeClr val="tx1">
              <a:lumMod val="50000"/>
            </a:schemeClr>
          </a:solidFill>
          <a:latin typeface="Arial"/>
          <a:ea typeface="+mn-ea"/>
          <a:cs typeface="Arial"/>
        </a:defRPr>
      </a:lvl2pPr>
      <a:lvl3pPr marL="444500" indent="-263525" algn="l" defTabSz="4572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Font typeface="Arial"/>
        <a:buChar char="•"/>
        <a:defRPr sz="1600" kern="1200">
          <a:solidFill>
            <a:schemeClr val="tx1">
              <a:lumMod val="50000"/>
            </a:schemeClr>
          </a:solidFill>
          <a:latin typeface="Arial"/>
          <a:ea typeface="+mn-ea"/>
          <a:cs typeface="Arial"/>
        </a:defRPr>
      </a:lvl3pPr>
      <a:lvl4pPr marL="444500" indent="-263525" algn="l" defTabSz="4572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Font typeface="Arial"/>
        <a:buChar char="–"/>
        <a:defRPr sz="1600" kern="1200">
          <a:solidFill>
            <a:schemeClr val="tx1">
              <a:lumMod val="50000"/>
            </a:schemeClr>
          </a:solidFill>
          <a:latin typeface="Arial"/>
          <a:ea typeface="+mn-ea"/>
          <a:cs typeface="Arial"/>
        </a:defRPr>
      </a:lvl4pPr>
      <a:lvl5pPr marL="444500" indent="-263525" algn="l" defTabSz="4572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Font typeface="Arial"/>
        <a:buChar char="»"/>
        <a:defRPr sz="1600" kern="1200">
          <a:solidFill>
            <a:schemeClr val="tx1">
              <a:lumMod val="50000"/>
            </a:schemeClr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 1"/>
          <p:cNvSpPr>
            <a:spLocks noGrp="1"/>
          </p:cNvSpPr>
          <p:nvPr>
            <p:ph type="pic" sz="quarter" idx="15"/>
          </p:nvPr>
        </p:nvSpPr>
        <p:spPr/>
      </p:sp>
      <p:sp>
        <p:nvSpPr>
          <p:cNvPr id="3" name="Rubrik 2"/>
          <p:cNvSpPr>
            <a:spLocks noGrp="1"/>
          </p:cNvSpPr>
          <p:nvPr>
            <p:ph type="title"/>
          </p:nvPr>
        </p:nvSpPr>
        <p:spPr>
          <a:xfrm>
            <a:off x="3181220" y="2238999"/>
            <a:ext cx="5773867" cy="985563"/>
          </a:xfrm>
        </p:spPr>
        <p:txBody>
          <a:bodyPr/>
          <a:lstStyle/>
          <a:p>
            <a:r>
              <a:rPr lang="sv-SE" dirty="0" smtClean="0"/>
              <a:t>Enhetssida 2.0</a:t>
            </a:r>
            <a:endParaRPr lang="sv-SE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0"/>
            <a:r>
              <a:rPr lang="sv-SE" dirty="0" smtClean="0"/>
              <a:t>Massor med punktlistor…</a:t>
            </a:r>
            <a:endParaRPr lang="sv-SE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 dirty="0" smtClean="0"/>
              <a:t>Gunilla Eneroth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xmlns="" val="14759508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Enhetssida 2.0 – Enklare, roligare, bättre koll</a:t>
            </a:r>
            <a:endParaRPr lang="sv-SE" dirty="0"/>
          </a:p>
        </p:txBody>
      </p:sp>
      <p:sp>
        <p:nvSpPr>
          <p:cNvPr id="3" name="Platshållare för bildnumm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CB980A4-8073-2E47-BD49-CDC58DACAC28}" type="slidenum">
              <a:rPr lang="sv-SE" smtClean="0">
                <a:solidFill>
                  <a:prstClr val="white"/>
                </a:solidFill>
              </a:rPr>
              <a:pPr/>
              <a:t>2</a:t>
            </a:fld>
            <a:endParaRPr lang="sv-SE" dirty="0">
              <a:solidFill>
                <a:prstClr val="white"/>
              </a:solidFill>
            </a:endParaRPr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smtClean="0">
                <a:solidFill>
                  <a:prstClr val="white"/>
                </a:solidFill>
              </a:rPr>
              <a:t>HÅLLBAR STAD – ÖPPEN FÖR VÄRLDEN </a:t>
            </a: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>
              <a:buNone/>
            </a:pPr>
            <a:r>
              <a:rPr lang="sv-SE" b="1" dirty="0" smtClean="0"/>
              <a:t>Just nu</a:t>
            </a:r>
            <a:endParaRPr lang="sv-SE" dirty="0" smtClean="0"/>
          </a:p>
          <a:p>
            <a:pPr>
              <a:buNone/>
            </a:pPr>
            <a:r>
              <a:rPr lang="sv-SE" dirty="0" smtClean="0"/>
              <a:t>Test, få allt på plats, men också fortsatt utveckling.</a:t>
            </a:r>
          </a:p>
          <a:p>
            <a:pPr>
              <a:buNone/>
            </a:pPr>
            <a:r>
              <a:rPr lang="sv-SE" dirty="0" smtClean="0"/>
              <a:t>Testerna går </a:t>
            </a:r>
            <a:r>
              <a:rPr lang="sv-SE" dirty="0" smtClean="0"/>
              <a:t>bra</a:t>
            </a:r>
          </a:p>
          <a:p>
            <a:pPr>
              <a:buNone/>
            </a:pPr>
            <a:r>
              <a:rPr lang="sv-SE" dirty="0" smtClean="0"/>
              <a:t>Tar fram utbildning, manualer och instruktioner</a:t>
            </a:r>
            <a:endParaRPr lang="sv-SE" dirty="0" smtClean="0"/>
          </a:p>
          <a:p>
            <a:pPr marL="0" indent="0">
              <a:buNone/>
            </a:pPr>
            <a:r>
              <a:rPr lang="sv-SE" b="1" dirty="0" smtClean="0"/>
              <a:t>Snart </a:t>
            </a:r>
          </a:p>
          <a:p>
            <a:pPr marL="0" indent="0">
              <a:buNone/>
            </a:pPr>
            <a:r>
              <a:rPr lang="sv-SE" dirty="0" smtClean="0"/>
              <a:t>Pilotprojekt är idrott och förenings simhallar och gym.</a:t>
            </a:r>
          </a:p>
          <a:p>
            <a:pPr marL="0" indent="0">
              <a:buNone/>
            </a:pPr>
            <a:r>
              <a:rPr lang="sv-SE" dirty="0" smtClean="0"/>
              <a:t>Piloten försenad på grund av bland annat uppgraderingen och kör igång i  slutet av maj. Och går allt som planerat är enhetssidorna från piloten klara och publicerade i början av juni.</a:t>
            </a:r>
          </a:p>
          <a:p>
            <a:pPr>
              <a:buNone/>
            </a:pPr>
            <a:endParaRPr lang="sv-SE" dirty="0" smtClean="0"/>
          </a:p>
        </p:txBody>
      </p:sp>
    </p:spTree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Tidplan</a:t>
            </a:r>
            <a:endParaRPr lang="sv-SE" dirty="0"/>
          </a:p>
        </p:txBody>
      </p:sp>
      <p:sp>
        <p:nvSpPr>
          <p:cNvPr id="3" name="Platshållare för bildnumm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CB980A4-8073-2E47-BD49-CDC58DACAC28}" type="slidenum">
              <a:rPr lang="sv-SE" smtClean="0">
                <a:solidFill>
                  <a:prstClr val="white"/>
                </a:solidFill>
              </a:rPr>
              <a:pPr/>
              <a:t>3</a:t>
            </a:fld>
            <a:endParaRPr lang="sv-SE" dirty="0">
              <a:solidFill>
                <a:prstClr val="white"/>
              </a:solidFill>
            </a:endParaRPr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smtClean="0">
                <a:solidFill>
                  <a:prstClr val="white"/>
                </a:solidFill>
              </a:rPr>
              <a:t>HÅLLBAR STAD – ÖPPEN FÖR VÄRLDEN </a:t>
            </a: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dirty="0" smtClean="0"/>
              <a:t>Stadsdelsförvaltningarna kan börja beställa nya enhetssidor i maj, som vi levererar från och med juni. </a:t>
            </a:r>
          </a:p>
          <a:p>
            <a:pPr marL="0" indent="0">
              <a:buNone/>
            </a:pPr>
            <a:r>
              <a:rPr lang="sv-SE" dirty="0" smtClean="0"/>
              <a:t>Vi räknar med att komma igång med utbildningar och arbete för er i verktyget från och med mitten av juni (vecka 25). Försening med två veckor sedan förra mötet.</a:t>
            </a:r>
          </a:p>
          <a:p>
            <a:pPr marL="0" indent="0">
              <a:buNone/>
            </a:pPr>
            <a:r>
              <a:rPr lang="sv-SE" dirty="0" smtClean="0"/>
              <a:t>Övriga förvaltningar kan beställa från och med juni.</a:t>
            </a:r>
          </a:p>
          <a:p>
            <a:pPr>
              <a:buNone/>
            </a:pPr>
            <a:endParaRPr lang="sv-SE" dirty="0" smtClean="0"/>
          </a:p>
        </p:txBody>
      </p:sp>
    </p:spTree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Beställningar</a:t>
            </a:r>
            <a:endParaRPr lang="sv-SE" dirty="0"/>
          </a:p>
        </p:txBody>
      </p:sp>
      <p:sp>
        <p:nvSpPr>
          <p:cNvPr id="3" name="Platshållare för bildnumm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CB980A4-8073-2E47-BD49-CDC58DACAC28}" type="slidenum">
              <a:rPr lang="sv-SE" smtClean="0">
                <a:solidFill>
                  <a:prstClr val="white"/>
                </a:solidFill>
              </a:rPr>
              <a:pPr/>
              <a:t>4</a:t>
            </a:fld>
            <a:endParaRPr lang="sv-SE" dirty="0">
              <a:solidFill>
                <a:prstClr val="white"/>
              </a:solidFill>
            </a:endParaRPr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smtClean="0">
                <a:solidFill>
                  <a:prstClr val="white"/>
                </a:solidFill>
              </a:rPr>
              <a:t>HÅLLBAR STAD – ÖPPEN FÖR VÄRLDEN </a:t>
            </a: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dirty="0" smtClean="0"/>
              <a:t>Nytt beställningsformulär klart.</a:t>
            </a:r>
          </a:p>
          <a:p>
            <a:pPr marL="0" indent="0">
              <a:buNone/>
            </a:pPr>
            <a:r>
              <a:rPr lang="sv-SE" dirty="0" smtClean="0"/>
              <a:t>Nytt jämfört med tidigare formulär är att ni ska ange: </a:t>
            </a:r>
          </a:p>
          <a:p>
            <a:pPr marL="354013" indent="-354013"/>
            <a:r>
              <a:rPr lang="sv-SE" dirty="0" smtClean="0"/>
              <a:t>vilken verksamhet det rör sig om (mallpaket eller ej)</a:t>
            </a:r>
          </a:p>
          <a:p>
            <a:pPr marL="354013" indent="-354013"/>
            <a:r>
              <a:rPr lang="sv-SE" dirty="0" err="1" smtClean="0"/>
              <a:t>serviceguides-id</a:t>
            </a:r>
            <a:r>
              <a:rPr lang="sv-SE" dirty="0" smtClean="0"/>
              <a:t> för enheten (finns i utskickade listor)</a:t>
            </a:r>
          </a:p>
          <a:p>
            <a:pPr marL="354013" indent="-354013"/>
            <a:r>
              <a:rPr lang="sv-SE" dirty="0" smtClean="0"/>
              <a:t>personer som ska ha fakta- och publiceringsansvar</a:t>
            </a:r>
          </a:p>
          <a:p>
            <a:pPr marL="0" indent="0">
              <a:buNone/>
            </a:pPr>
            <a:endParaRPr lang="sv-SE" dirty="0" smtClean="0"/>
          </a:p>
          <a:p>
            <a:pPr marL="0" indent="0">
              <a:buNone/>
            </a:pPr>
            <a:r>
              <a:rPr lang="sv-SE" dirty="0" smtClean="0"/>
              <a:t>Skulle ni behöva en ny enhetssida enligt gamla mallen använder ni det nya formuläret. </a:t>
            </a:r>
          </a:p>
          <a:p>
            <a:pPr marL="0" indent="0">
              <a:buNone/>
            </a:pPr>
            <a:endParaRPr lang="sv-SE" dirty="0" smtClean="0"/>
          </a:p>
          <a:p>
            <a:pPr>
              <a:buNone/>
            </a:pPr>
            <a:endParaRPr lang="sv-SE" dirty="0" smtClean="0"/>
          </a:p>
        </p:txBody>
      </p:sp>
    </p:spTree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Utbildning</a:t>
            </a:r>
            <a:endParaRPr lang="sv-SE" dirty="0"/>
          </a:p>
        </p:txBody>
      </p:sp>
      <p:sp>
        <p:nvSpPr>
          <p:cNvPr id="3" name="Platshållare för bildnumm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CB980A4-8073-2E47-BD49-CDC58DACAC28}" type="slidenum">
              <a:rPr lang="sv-SE" smtClean="0">
                <a:solidFill>
                  <a:prstClr val="white"/>
                </a:solidFill>
              </a:rPr>
              <a:pPr/>
              <a:t>5</a:t>
            </a:fld>
            <a:endParaRPr lang="sv-SE" dirty="0">
              <a:solidFill>
                <a:prstClr val="white"/>
              </a:solidFill>
            </a:endParaRPr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smtClean="0">
                <a:solidFill>
                  <a:prstClr val="white"/>
                </a:solidFill>
              </a:rPr>
              <a:t>HÅLLBAR STAD – ÖPPEN FÖR VÄRLDEN </a:t>
            </a: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dirty="0" smtClean="0"/>
              <a:t>Utbildning i workshopform</a:t>
            </a:r>
          </a:p>
          <a:p>
            <a:pPr marL="265113" indent="-265113"/>
            <a:r>
              <a:rPr lang="sv-SE" dirty="0" smtClean="0"/>
              <a:t>I första hand för förvaltningsredaktörer</a:t>
            </a:r>
          </a:p>
          <a:p>
            <a:pPr marL="265113" indent="-265113"/>
            <a:r>
              <a:rPr lang="sv-SE" dirty="0" smtClean="0"/>
              <a:t>I andra hand för redaktörer, som kommer att jobba mycket med att skapa enhetssidor</a:t>
            </a:r>
          </a:p>
          <a:p>
            <a:pPr marL="265113" indent="-265113"/>
            <a:endParaRPr lang="sv-SE" dirty="0" smtClean="0"/>
          </a:p>
          <a:p>
            <a:pPr marL="0" indent="0">
              <a:buNone/>
            </a:pPr>
            <a:r>
              <a:rPr lang="sv-SE" dirty="0" smtClean="0"/>
              <a:t>Först en introduktion, sedan jobbar ni med era egna sidor med stöd från oss. Beställ aktuell enhetssida två veckor innan workshoptillfället.</a:t>
            </a:r>
          </a:p>
          <a:p>
            <a:pPr marL="0" indent="0">
              <a:buNone/>
            </a:pPr>
            <a:r>
              <a:rPr lang="sv-SE" dirty="0" smtClean="0"/>
              <a:t>Tider för workshops inbokade i juni, augusti och september.</a:t>
            </a:r>
          </a:p>
        </p:txBody>
      </p:sp>
    </p:spTree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Förbered er 1</a:t>
            </a:r>
            <a:endParaRPr lang="sv-SE" dirty="0"/>
          </a:p>
        </p:txBody>
      </p:sp>
      <p:sp>
        <p:nvSpPr>
          <p:cNvPr id="3" name="Platshållare för bildnumm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CB980A4-8073-2E47-BD49-CDC58DACAC28}" type="slidenum">
              <a:rPr lang="sv-SE" smtClean="0">
                <a:solidFill>
                  <a:prstClr val="white"/>
                </a:solidFill>
              </a:rPr>
              <a:pPr/>
              <a:t>6</a:t>
            </a:fld>
            <a:endParaRPr lang="sv-SE" dirty="0">
              <a:solidFill>
                <a:prstClr val="white"/>
              </a:solidFill>
            </a:endParaRPr>
          </a:p>
        </p:txBody>
      </p:sp>
      <p:sp>
        <p:nvSpPr>
          <p:cNvPr id="2" name="Platshållare för sidfot 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sv-SE" smtClean="0">
                <a:solidFill>
                  <a:prstClr val="white"/>
                </a:solidFill>
              </a:rPr>
              <a:t>HÅLLBAR STAD – ÖPPEN FÖR VÄRLDEN </a:t>
            </a: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8" name="Platshållare för text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dirty="0" smtClean="0"/>
              <a:t>Titta igenom era enhetssidor, fundera på:</a:t>
            </a:r>
          </a:p>
          <a:p>
            <a:pPr marL="179388" indent="-179388"/>
            <a:r>
              <a:rPr lang="sv-SE" dirty="0" smtClean="0"/>
              <a:t>om någon enhetssida inte längre behövs, eller om informationen ska finnas på annan plats, till exempel på kategorisidorna eller </a:t>
            </a:r>
            <a:r>
              <a:rPr lang="sv-SE" dirty="0" err="1" smtClean="0"/>
              <a:t>förvaltningsidan</a:t>
            </a:r>
            <a:r>
              <a:rPr lang="sv-SE" dirty="0" smtClean="0"/>
              <a:t>. Ni har fått listor per förvaltning.</a:t>
            </a:r>
          </a:p>
          <a:p>
            <a:pPr marL="179388" indent="-179388"/>
            <a:r>
              <a:rPr lang="sv-SE" dirty="0" smtClean="0"/>
              <a:t>om ni vill lägga till något innehåll</a:t>
            </a:r>
          </a:p>
          <a:p>
            <a:pPr marL="179388" indent="-179388"/>
            <a:r>
              <a:rPr lang="sv-SE" dirty="0" smtClean="0"/>
              <a:t>vilka kontaktuppgifter som är viktigast, undantag mallpaketen.</a:t>
            </a:r>
          </a:p>
          <a:p>
            <a:pPr marL="0" indent="0">
              <a:buNone/>
            </a:pPr>
            <a:endParaRPr lang="sv-SE" dirty="0" smtClean="0"/>
          </a:p>
          <a:p>
            <a:pPr marL="0" indent="0">
              <a:buNone/>
            </a:pPr>
            <a:r>
              <a:rPr lang="sv-SE" dirty="0" smtClean="0"/>
              <a:t>Givetvis ska ni också tänka på det som ingår i underhållsåret, som att innehållet är uppdaterat och begripligt, att länkar är rätt formulerade och att dokument är tillgänglighetsanpassade.</a:t>
            </a:r>
          </a:p>
        </p:txBody>
      </p:sp>
    </p:spTree>
    <p:extLst>
      <p:ext uri="{BB962C8B-B14F-4D97-AF65-F5344CB8AC3E}">
        <p14:creationId xmlns="" xmlns:p14="http://schemas.microsoft.com/office/powerpoint/2010/main" val="279341649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Förbered er 2</a:t>
            </a:r>
            <a:endParaRPr lang="sv-SE" dirty="0"/>
          </a:p>
        </p:txBody>
      </p:sp>
      <p:sp>
        <p:nvSpPr>
          <p:cNvPr id="3" name="Platshållare för bildnumm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CB980A4-8073-2E47-BD49-CDC58DACAC28}" type="slidenum">
              <a:rPr lang="sv-SE" smtClean="0">
                <a:solidFill>
                  <a:prstClr val="white"/>
                </a:solidFill>
              </a:rPr>
              <a:pPr/>
              <a:t>7</a:t>
            </a:fld>
            <a:endParaRPr lang="sv-SE" dirty="0">
              <a:solidFill>
                <a:prstClr val="white"/>
              </a:solidFill>
            </a:endParaRPr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smtClean="0">
                <a:solidFill>
                  <a:prstClr val="white"/>
                </a:solidFill>
              </a:rPr>
              <a:t>HÅLLBAR STAD – ÖPPEN FÖR VÄRLDEN </a:t>
            </a: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3"/>
          </p:nvPr>
        </p:nvSpPr>
        <p:spPr>
          <a:xfrm>
            <a:off x="522000" y="1340768"/>
            <a:ext cx="8228598" cy="4694400"/>
          </a:xfrm>
        </p:spPr>
        <p:txBody>
          <a:bodyPr/>
          <a:lstStyle/>
          <a:p>
            <a:pPr>
              <a:buNone/>
            </a:pPr>
            <a:r>
              <a:rPr lang="sv-SE" b="1" dirty="0" smtClean="0"/>
              <a:t>Navigering</a:t>
            </a:r>
          </a:p>
          <a:p>
            <a:pPr marL="354013" indent="-354013"/>
            <a:r>
              <a:rPr lang="sv-SE" dirty="0" smtClean="0"/>
              <a:t>Gruppera så uteslutande som möjligt (se exempel)</a:t>
            </a:r>
          </a:p>
          <a:p>
            <a:pPr marL="354013" indent="-354013"/>
            <a:r>
              <a:rPr lang="sv-SE" dirty="0" smtClean="0"/>
              <a:t>Döp sidorna konsekvent, till exempel "Träna" följs av "Simma och bada", inte "Träna" och "Sim och bad".</a:t>
            </a:r>
          </a:p>
          <a:p>
            <a:pPr marL="354013" indent="-354013"/>
            <a:r>
              <a:rPr lang="sv-SE" dirty="0" smtClean="0"/>
              <a:t>För dig med många undersidor, helst inte mer än 7 sidor på samma nivå. </a:t>
            </a:r>
          </a:p>
          <a:p>
            <a:pPr marL="354013" indent="-354013"/>
            <a:r>
              <a:rPr lang="sv-SE" dirty="0" smtClean="0"/>
              <a:t>För dig med många undersidor, du har möjlighet till 3-4 nivåer</a:t>
            </a:r>
          </a:p>
          <a:p>
            <a:pPr marL="354013" indent="-354013"/>
            <a:endParaRPr lang="sv-SE" dirty="0" smtClean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numm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CB980A4-8073-2E47-BD49-CDC58DACAC28}" type="slidenum">
              <a:rPr lang="sv-SE" smtClean="0">
                <a:solidFill>
                  <a:prstClr val="white"/>
                </a:solidFill>
              </a:rPr>
              <a:pPr/>
              <a:t>8</a:t>
            </a:fld>
            <a:endParaRPr lang="sv-SE" dirty="0">
              <a:solidFill>
                <a:prstClr val="white"/>
              </a:solidFill>
            </a:endParaRPr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smtClean="0">
                <a:solidFill>
                  <a:prstClr val="white"/>
                </a:solidFill>
              </a:rPr>
              <a:t>HÅLLBAR STAD – ÖPPEN FÖR VÄRLDEN </a:t>
            </a:r>
            <a:endParaRPr lang="en-GB" dirty="0">
              <a:solidFill>
                <a:prstClr val="white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7562" y="1196752"/>
            <a:ext cx="5656037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ubrik 1"/>
          <p:cNvSpPr>
            <a:spLocks noGrp="1"/>
          </p:cNvSpPr>
          <p:nvPr>
            <p:ph type="title"/>
          </p:nvPr>
        </p:nvSpPr>
        <p:spPr>
          <a:xfrm>
            <a:off x="522000" y="475702"/>
            <a:ext cx="6738950" cy="695069"/>
          </a:xfrm>
        </p:spPr>
        <p:txBody>
          <a:bodyPr/>
          <a:lstStyle/>
          <a:p>
            <a:r>
              <a:rPr lang="sv-SE" sz="2400" dirty="0" smtClean="0"/>
              <a:t>Exempel: gruppera så uteslutande som möjligt</a:t>
            </a:r>
            <a:endParaRPr lang="sv-SE" sz="2400" dirty="0"/>
          </a:p>
        </p:txBody>
      </p:sp>
    </p:spTree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numm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CB980A4-8073-2E47-BD49-CDC58DACAC28}" type="slidenum">
              <a:rPr lang="sv-SE" smtClean="0">
                <a:solidFill>
                  <a:prstClr val="white"/>
                </a:solidFill>
              </a:rPr>
              <a:pPr/>
              <a:t>9</a:t>
            </a:fld>
            <a:endParaRPr lang="sv-SE" dirty="0">
              <a:solidFill>
                <a:prstClr val="white"/>
              </a:solidFill>
            </a:endParaRPr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smtClean="0">
                <a:solidFill>
                  <a:prstClr val="white"/>
                </a:solidFill>
              </a:rPr>
              <a:t>HÅLLBAR STAD – ÖPPEN FÖR VÄRLDEN </a:t>
            </a: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3"/>
          </p:nvPr>
        </p:nvSpPr>
        <p:spPr>
          <a:xfrm>
            <a:off x="522000" y="1340768"/>
            <a:ext cx="8228598" cy="4694400"/>
          </a:xfrm>
        </p:spPr>
        <p:txBody>
          <a:bodyPr/>
          <a:lstStyle/>
          <a:p>
            <a:pPr algn="ctr">
              <a:buNone/>
            </a:pPr>
            <a:endParaRPr lang="sv-SE" sz="2800" b="1" dirty="0" smtClean="0"/>
          </a:p>
          <a:p>
            <a:pPr algn="ctr">
              <a:buNone/>
            </a:pPr>
            <a:endParaRPr lang="sv-SE" sz="2800" b="1" dirty="0" smtClean="0"/>
          </a:p>
          <a:p>
            <a:pPr algn="ctr">
              <a:buNone/>
            </a:pPr>
            <a:r>
              <a:rPr lang="sv-SE" sz="2800" b="1" dirty="0" smtClean="0"/>
              <a:t>Nu är det dags att se hur det ska se ut…</a:t>
            </a:r>
          </a:p>
          <a:p>
            <a:pPr algn="ctr">
              <a:buNone/>
            </a:pPr>
            <a:endParaRPr lang="sv-SE" sz="2800" b="1" dirty="0" smtClean="0"/>
          </a:p>
          <a:p>
            <a:pPr algn="ctr">
              <a:buNone/>
            </a:pPr>
            <a:r>
              <a:rPr lang="sv-SE" sz="2800" b="1" dirty="0" smtClean="0"/>
              <a:t>Men </a:t>
            </a:r>
            <a:r>
              <a:rPr lang="sv-SE" sz="2800" b="1" smtClean="0"/>
              <a:t>frågor på det här, som ni ännu inte har ställt?</a:t>
            </a:r>
            <a:endParaRPr lang="sv-SE" sz="2800" dirty="0" smtClean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BGstad-grön">
  <a:themeElements>
    <a:clrScheme name="GBG-stad-färgtema">
      <a:dk1>
        <a:srgbClr val="575757"/>
      </a:dk1>
      <a:lt1>
        <a:sysClr val="window" lastClr="FFFFFF"/>
      </a:lt1>
      <a:dk2>
        <a:srgbClr val="575757"/>
      </a:dk2>
      <a:lt2>
        <a:srgbClr val="FFFFFF"/>
      </a:lt2>
      <a:accent1>
        <a:srgbClr val="1475B8"/>
      </a:accent1>
      <a:accent2>
        <a:srgbClr val="F18700"/>
      </a:accent2>
      <a:accent3>
        <a:srgbClr val="9DCBCD"/>
      </a:accent3>
      <a:accent4>
        <a:srgbClr val="727BA0"/>
      </a:accent4>
      <a:accent5>
        <a:srgbClr val="BD0066"/>
      </a:accent5>
      <a:accent6>
        <a:srgbClr val="C1C12A"/>
      </a:accent6>
      <a:hlink>
        <a:srgbClr val="1475B8"/>
      </a:hlink>
      <a:folHlink>
        <a:srgbClr val="9DCBCD"/>
      </a:folHlink>
    </a:clrScheme>
    <a:fontScheme name="GBG-Stad-teckensnit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95000"/>
          </a:schemeClr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1600" b="1" dirty="0" err="1" smtClean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GBG-Stad-Mall_SE_PPT">
  <a:themeElements>
    <a:clrScheme name="GBG-Stad-färgtema">
      <a:dk1>
        <a:srgbClr val="575757"/>
      </a:dk1>
      <a:lt1>
        <a:sysClr val="window" lastClr="FFFFFF"/>
      </a:lt1>
      <a:dk2>
        <a:srgbClr val="575757"/>
      </a:dk2>
      <a:lt2>
        <a:srgbClr val="FFFFFF"/>
      </a:lt2>
      <a:accent1>
        <a:srgbClr val="1475B8"/>
      </a:accent1>
      <a:accent2>
        <a:srgbClr val="F18700"/>
      </a:accent2>
      <a:accent3>
        <a:srgbClr val="9DCBCD"/>
      </a:accent3>
      <a:accent4>
        <a:srgbClr val="727BA0"/>
      </a:accent4>
      <a:accent5>
        <a:srgbClr val="BD0066"/>
      </a:accent5>
      <a:accent6>
        <a:srgbClr val="C1C12A"/>
      </a:accent6>
      <a:hlink>
        <a:srgbClr val="1475B8"/>
      </a:hlink>
      <a:folHlink>
        <a:srgbClr val="9DCBCD"/>
      </a:folHlink>
    </a:clrScheme>
    <a:fontScheme name="Gbg-Stad-teckensnit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1600" b="1" dirty="0" err="1" smtClean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GBGstad-prickar">
  <a:themeElements>
    <a:clrScheme name="GBG-stad-färgtema">
      <a:dk1>
        <a:srgbClr val="575757"/>
      </a:dk1>
      <a:lt1>
        <a:sysClr val="window" lastClr="FFFFFF"/>
      </a:lt1>
      <a:dk2>
        <a:srgbClr val="575757"/>
      </a:dk2>
      <a:lt2>
        <a:srgbClr val="FFFFFF"/>
      </a:lt2>
      <a:accent1>
        <a:srgbClr val="1475B8"/>
      </a:accent1>
      <a:accent2>
        <a:srgbClr val="F18700"/>
      </a:accent2>
      <a:accent3>
        <a:srgbClr val="9DCBCD"/>
      </a:accent3>
      <a:accent4>
        <a:srgbClr val="727BA0"/>
      </a:accent4>
      <a:accent5>
        <a:srgbClr val="BD0066"/>
      </a:accent5>
      <a:accent6>
        <a:srgbClr val="C1C12A"/>
      </a:accent6>
      <a:hlink>
        <a:srgbClr val="1475B8"/>
      </a:hlink>
      <a:folHlink>
        <a:srgbClr val="9DCBCD"/>
      </a:folHlink>
    </a:clrScheme>
    <a:fontScheme name="GBG-Stad-teckensnit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95000"/>
          </a:schemeClr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1600" b="1" dirty="0" err="1" smtClean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</a:theme>
</file>

<file path=ppt/theme/theme4.xml><?xml version="1.0" encoding="utf-8"?>
<a:theme xmlns:a="http://schemas.openxmlformats.org/drawingml/2006/main" name="1_GBGstad-prickar">
  <a:themeElements>
    <a:clrScheme name="GBG-stad-färgtema">
      <a:dk1>
        <a:srgbClr val="575757"/>
      </a:dk1>
      <a:lt1>
        <a:sysClr val="window" lastClr="FFFFFF"/>
      </a:lt1>
      <a:dk2>
        <a:srgbClr val="575757"/>
      </a:dk2>
      <a:lt2>
        <a:srgbClr val="FFFFFF"/>
      </a:lt2>
      <a:accent1>
        <a:srgbClr val="1475B8"/>
      </a:accent1>
      <a:accent2>
        <a:srgbClr val="F18700"/>
      </a:accent2>
      <a:accent3>
        <a:srgbClr val="9DCBCD"/>
      </a:accent3>
      <a:accent4>
        <a:srgbClr val="727BA0"/>
      </a:accent4>
      <a:accent5>
        <a:srgbClr val="BD0066"/>
      </a:accent5>
      <a:accent6>
        <a:srgbClr val="C1C12A"/>
      </a:accent6>
      <a:hlink>
        <a:srgbClr val="1475B8"/>
      </a:hlink>
      <a:folHlink>
        <a:srgbClr val="9DCBCD"/>
      </a:folHlink>
    </a:clrScheme>
    <a:fontScheme name="GBG-Stad-teckensnit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95000"/>
          </a:schemeClr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1600" b="1" dirty="0" err="1" smtClean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</a:theme>
</file>

<file path=ppt/theme/theme5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1034</TotalTime>
  <Words>504</Words>
  <Application>Microsoft Office PowerPoint</Application>
  <PresentationFormat>Bildspel på skärmen (4:3)</PresentationFormat>
  <Paragraphs>66</Paragraphs>
  <Slides>9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4</vt:i4>
      </vt:variant>
      <vt:variant>
        <vt:lpstr>Bildrubriker</vt:lpstr>
      </vt:variant>
      <vt:variant>
        <vt:i4>9</vt:i4>
      </vt:variant>
    </vt:vector>
  </HeadingPairs>
  <TitlesOfParts>
    <vt:vector size="13" baseType="lpstr">
      <vt:lpstr>GBGstad-grön</vt:lpstr>
      <vt:lpstr>GBG-Stad-Mall_SE_PPT</vt:lpstr>
      <vt:lpstr>GBGstad-prickar</vt:lpstr>
      <vt:lpstr>1_GBGstad-prickar</vt:lpstr>
      <vt:lpstr>Enhetssida 2.0</vt:lpstr>
      <vt:lpstr>Enhetssida 2.0 – Enklare, roligare, bättre koll</vt:lpstr>
      <vt:lpstr>Tidplan</vt:lpstr>
      <vt:lpstr>Beställningar</vt:lpstr>
      <vt:lpstr>Utbildning</vt:lpstr>
      <vt:lpstr>Förbered er 1</vt:lpstr>
      <vt:lpstr>Förbered er 2</vt:lpstr>
      <vt:lpstr>Exempel: gruppera så uteslutande som möjligt</vt:lpstr>
      <vt:lpstr>Bild 9</vt:lpstr>
    </vt:vector>
  </TitlesOfParts>
  <Company>Göteborgs stad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Enhetssida 2.0</dc:title>
  <dc:creator>gunene2001</dc:creator>
  <cp:lastModifiedBy>gunene2001</cp:lastModifiedBy>
  <cp:revision>103</cp:revision>
  <dcterms:created xsi:type="dcterms:W3CDTF">2015-02-25T16:37:26Z</dcterms:created>
  <dcterms:modified xsi:type="dcterms:W3CDTF">2015-04-24T08:36:09Z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SW_SaveText">
    <vt:lpwstr>Spara till Notes</vt:lpwstr>
  </property>
  <property fmtid="{D5CDD505-2E9C-101B-9397-08002B2CF9AE}" pid="3" name="SW_SaveCloseOfficeText">
    <vt:lpwstr>Spara och Stäng Officedokument</vt:lpwstr>
  </property>
  <property fmtid="{D5CDD505-2E9C-101B-9397-08002B2CF9AE}" pid="4" name="SW_SaveCloseText">
    <vt:lpwstr>Spara och Stäng Notes dokument</vt:lpwstr>
  </property>
  <property fmtid="{D5CDD505-2E9C-101B-9397-08002B2CF9AE}" pid="5" name="SW_DocUNID">
    <vt:lpwstr>B7266A54D05CBD44C1257DF100563650</vt:lpwstr>
  </property>
  <property fmtid="{D5CDD505-2E9C-101B-9397-08002B2CF9AE}" pid="6" name="SW_DocHWND">
    <vt:r8>985738</vt:r8>
  </property>
  <property fmtid="{D5CDD505-2E9C-101B-9397-08002B2CF9AE}" pid="7" name="SW_IntOfficeMacros">
    <vt:lpwstr>Enabled</vt:lpwstr>
  </property>
  <property fmtid="{D5CDD505-2E9C-101B-9397-08002B2CF9AE}" pid="8" name="SW_CustomTitle">
    <vt:lpwstr>SWING Integrator 5 Document</vt:lpwstr>
  </property>
  <property fmtid="{D5CDD505-2E9C-101B-9397-08002B2CF9AE}" pid="9" name="SW_DialogTitle">
    <vt:lpwstr>SWING Integrator för Notes och Office</vt:lpwstr>
  </property>
  <property fmtid="{D5CDD505-2E9C-101B-9397-08002B2CF9AE}" pid="10" name="SW_PromptText">
    <vt:lpwstr>Vill du spara?</vt:lpwstr>
  </property>
  <property fmtid="{D5CDD505-2E9C-101B-9397-08002B2CF9AE}" pid="11" name="SW_NewDocument">
    <vt:lpwstr>SwSaveOptions=1</vt:lpwstr>
  </property>
  <property fmtid="{D5CDD505-2E9C-101B-9397-08002B2CF9AE}" pid="12" name="SW_VisibleVBAMacroMenuItems">
    <vt:r8>127</vt:r8>
  </property>
  <property fmtid="{D5CDD505-2E9C-101B-9397-08002B2CF9AE}" pid="13" name="SW_EnabledVBAMacroMenuItems">
    <vt:r8>7</vt:r8>
  </property>
  <property fmtid="{D5CDD505-2E9C-101B-9397-08002B2CF9AE}" pid="14" name="SW_AddinName">
    <vt:lpwstr>SWINGINTEGRATOR528105.PPA</vt:lpwstr>
  </property>
</Properties>
</file>